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9.xml.rels" ContentType="application/vnd.openxmlformats-package.relationships+xml"/>
  <Override PartName="/ppt/slideMasters/_rels/slideMaster21.xml.rels" ContentType="application/vnd.openxmlformats-package.relationships+xml"/>
  <Override PartName="/ppt/slideMasters/_rels/slideMaster19.xml.rels" ContentType="application/vnd.openxmlformats-package.relationships+xml"/>
  <Override PartName="/ppt/slideMasters/_rels/slideMaster8.xml.rels" ContentType="application/vnd.openxmlformats-package.relationships+xml"/>
  <Override PartName="/ppt/slideMasters/_rels/slideMaster15.xml.rels" ContentType="application/vnd.openxmlformats-package.relationships+xml"/>
  <Override PartName="/ppt/slideMasters/_rels/slideMaster4.xml.rels" ContentType="application/vnd.openxmlformats-package.relationships+xml"/>
  <Override PartName="/ppt/slideMasters/_rels/slideMaster31.xml.rels" ContentType="application/vnd.openxmlformats-package.relationships+xml"/>
  <Override PartName="/ppt/slideMasters/_rels/slideMaster29.xml.rels" ContentType="application/vnd.openxmlformats-package.relationships+xml"/>
  <Override PartName="/ppt/slideMasters/_rels/slideMaster30.xml.rels" ContentType="application/vnd.openxmlformats-package.relationships+xml"/>
  <Override PartName="/ppt/slideMasters/_rels/slideMaster28.xml.rels" ContentType="application/vnd.openxmlformats-package.relationships+xml"/>
  <Override PartName="/ppt/slideMasters/_rels/slideMaster16.xml.rels" ContentType="application/vnd.openxmlformats-package.relationships+xml"/>
  <Override PartName="/ppt/slideMasters/_rels/slideMaster5.xml.rels" ContentType="application/vnd.openxmlformats-package.relationships+xml"/>
  <Override PartName="/ppt/slideMasters/_rels/slideMaster10.xml.rels" ContentType="application/vnd.openxmlformats-package.relationships+xml"/>
  <Override PartName="/ppt/slideMasters/_rels/slideMaster22.xml.rels" ContentType="application/vnd.openxmlformats-package.relationships+xml"/>
  <Override PartName="/ppt/slideMasters/_rels/slideMaster23.xml.rels" ContentType="application/vnd.openxmlformats-package.relationships+xml"/>
  <Override PartName="/ppt/slideMasters/_rels/slideMaster24.xml.rels" ContentType="application/vnd.openxmlformats-package.relationships+xml"/>
  <Override PartName="/ppt/slideMasters/_rels/slideMaster25.xml.rels" ContentType="application/vnd.openxmlformats-package.relationships+xml"/>
  <Override PartName="/ppt/slideMasters/_rels/slideMaster11.xml.rels" ContentType="application/vnd.openxmlformats-package.relationships+xml"/>
  <Override PartName="/ppt/slideMasters/_rels/slideMaster6.xml.rels" ContentType="application/vnd.openxmlformats-package.relationships+xml"/>
  <Override PartName="/ppt/slideMasters/_rels/slideMaster17.xml.rels" ContentType="application/vnd.openxmlformats-package.relationships+xml"/>
  <Override PartName="/ppt/slideMasters/_rels/slideMaster12.xml.rels" ContentType="application/vnd.openxmlformats-package.relationships+xml"/>
  <Override PartName="/ppt/slideMasters/_rels/slideMaster1.xml.rels" ContentType="application/vnd.openxmlformats-package.relationships+xml"/>
  <Override PartName="/ppt/slideMasters/_rels/slideMaster32.xml.rels" ContentType="application/vnd.openxmlformats-package.relationships+xml"/>
  <Override PartName="/ppt/slideMasters/_rels/slideMaster3.xml.rels" ContentType="application/vnd.openxmlformats-package.relationships+xml"/>
  <Override PartName="/ppt/slideMasters/_rels/slideMaster14.xml.rels" ContentType="application/vnd.openxmlformats-package.relationships+xml"/>
  <Override PartName="/ppt/slideMasters/_rels/slideMaster33.xml.rels" ContentType="application/vnd.openxmlformats-package.relationships+xml"/>
  <Override PartName="/ppt/slideMasters/_rels/slideMaster2.xml.rels" ContentType="application/vnd.openxmlformats-package.relationships+xml"/>
  <Override PartName="/ppt/slideMasters/_rels/slideMaster13.xml.rels" ContentType="application/vnd.openxmlformats-package.relationships+xml"/>
  <Override PartName="/ppt/slideMasters/_rels/slideMaster27.xml.rels" ContentType="application/vnd.openxmlformats-package.relationships+xml"/>
  <Override PartName="/ppt/slideMasters/_rels/slideMaster7.xml.rels" ContentType="application/vnd.openxmlformats-package.relationships+xml"/>
  <Override PartName="/ppt/slideMasters/_rels/slideMaster18.xml.rels" ContentType="application/vnd.openxmlformats-package.relationships+xml"/>
  <Override PartName="/ppt/slideMasters/_rels/slideMaster20.xml.rels" ContentType="application/vnd.openxmlformats-package.relationships+xml"/>
  <Override PartName="/ppt/slideMasters/_rels/slideMaster26.xml.rels" ContentType="application/vnd.openxmlformats-package.relationships+xml"/>
  <Override PartName="/ppt/slideMasters/slideMaster25.xml" ContentType="application/vnd.openxmlformats-officedocument.presentationml.slideMaster+xml"/>
  <Override PartName="/ppt/slideMasters/slideMaster24.xml" ContentType="application/vnd.openxmlformats-officedocument.presentationml.slideMaster+xml"/>
  <Override PartName="/ppt/slideMasters/slideMaster23.xml" ContentType="application/vnd.openxmlformats-officedocument.presentationml.slideMaster+xml"/>
  <Override PartName="/ppt/slideMasters/slideMaster22.xml" ContentType="application/vnd.openxmlformats-officedocument.presentationml.slideMaster+xml"/>
  <Override PartName="/ppt/slideMasters/slideMaster3.xml" ContentType="application/vnd.openxmlformats-officedocument.presentationml.slideMaster+xml"/>
  <Override PartName="/ppt/slideMasters/slideMaster28.xml" ContentType="application/vnd.openxmlformats-officedocument.presentationml.slideMaster+xml"/>
  <Override PartName="/ppt/slideMasters/slideMaster30.xml" ContentType="application/vnd.openxmlformats-officedocument.presentationml.slideMaster+xml"/>
  <Override PartName="/ppt/slideMasters/slideMaster29.xml" ContentType="application/vnd.openxmlformats-officedocument.presentationml.slideMaster+xml"/>
  <Override PartName="/ppt/slideMasters/slideMaster31.xml" ContentType="application/vnd.openxmlformats-officedocument.presentationml.slideMaster+xml"/>
  <Override PartName="/ppt/slideMasters/slideMaster4.xml" ContentType="application/vnd.openxmlformats-officedocument.presentationml.slideMaster+xml"/>
  <Override PartName="/ppt/slideMasters/slideMaster10.xml" ContentType="application/vnd.openxmlformats-officedocument.presentationml.slideMaster+xml"/>
  <Override PartName="/ppt/slideMasters/slideMaster32.xml" ContentType="application/vnd.openxmlformats-officedocument.presentationml.slideMaster+xml"/>
  <Override PartName="/ppt/slideMasters/slideMaster5.xml" ContentType="application/vnd.openxmlformats-officedocument.presentationml.slideMaster+xml"/>
  <Override PartName="/ppt/slideMasters/slideMaster11.xml" ContentType="application/vnd.openxmlformats-officedocument.presentationml.slideMaster+xml"/>
  <Override PartName="/ppt/slideMasters/slideMaster33.xml" ContentType="application/vnd.openxmlformats-officedocument.presentationml.slideMaster+xml"/>
  <Override PartName="/ppt/slideMasters/slideMaster6.xml" ContentType="application/vnd.openxmlformats-officedocument.presentationml.slideMaster+xml"/>
  <Override PartName="/ppt/slideMasters/slideMaster12.xml" ContentType="application/vnd.openxmlformats-officedocument.presentationml.slideMaster+xml"/>
  <Override PartName="/ppt/slideMasters/slideMaster2.xml" ContentType="application/vnd.openxmlformats-officedocument.presentationml.slideMaster+xml"/>
  <Override PartName="/ppt/slideMasters/slideMaster27.xml" ContentType="application/vnd.openxmlformats-officedocument.presentationml.slideMaster+xml"/>
  <Override PartName="/ppt/slideMasters/slideMaster7.xml" ContentType="application/vnd.openxmlformats-officedocument.presentationml.slideMaster+xml"/>
  <Override PartName="/ppt/slideMasters/slideMaster13.xml" ContentType="application/vnd.openxmlformats-officedocument.presentationml.slideMaster+xml"/>
  <Override PartName="/ppt/slideMasters/slideMaster1.xml" ContentType="application/vnd.openxmlformats-officedocument.presentationml.slideMaster+xml"/>
  <Override PartName="/ppt/slideMasters/slideMaster26.xml" ContentType="application/vnd.openxmlformats-officedocument.presentationml.slideMaster+xml"/>
  <Override PartName="/ppt/slideMasters/slideMaster8.xml" ContentType="application/vnd.openxmlformats-officedocument.presentationml.slideMaster+xml"/>
  <Override PartName="/ppt/slideMasters/slideMaster14.xml" ContentType="application/vnd.openxmlformats-officedocument.presentationml.slideMaster+xml"/>
  <Override PartName="/ppt/slideMasters/slideMaster9.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20.xml" ContentType="application/vnd.openxmlformats-officedocument.presentationml.slideMaster+xml"/>
  <Override PartName="/ppt/slideMasters/slideMaster19.xml" ContentType="application/vnd.openxmlformats-officedocument.presentationml.slideMaster+xml"/>
  <Override PartName="/ppt/slideMasters/slideMaster21.xml" ContentType="application/vnd.openxmlformats-officedocument.presentationml.slideMaster+xml"/>
  <Override PartName="/ppt/presProps.xml" ContentType="application/vnd.openxmlformats-officedocument.presentationml.presProps+xml"/>
  <Override PartName="/ppt/theme/theme29.xml" ContentType="application/vnd.openxmlformats-officedocument.theme+xml"/>
  <Override PartName="/ppt/theme/theme28.xml" ContentType="application/vnd.openxmlformats-officedocument.theme+xml"/>
  <Override PartName="/ppt/theme/theme27.xml" ContentType="application/vnd.openxmlformats-officedocument.theme+xml"/>
  <Override PartName="/ppt/theme/theme26.xml" ContentType="application/vnd.openxmlformats-officedocument.theme+xml"/>
  <Override PartName="/ppt/theme/theme25.xml" ContentType="application/vnd.openxmlformats-officedocument.theme+xml"/>
  <Override PartName="/ppt/theme/theme13.xml" ContentType="application/vnd.openxmlformats-officedocument.theme+xml"/>
  <Override PartName="/ppt/theme/theme4.xml" ContentType="application/vnd.openxmlformats-officedocument.theme+xml"/>
  <Override PartName="/ppt/theme/theme31.xml" ContentType="application/vnd.openxmlformats-officedocument.theme+xml"/>
  <Override PartName="/ppt/theme/theme5.xml" ContentType="application/vnd.openxmlformats-officedocument.theme+xml"/>
  <Override PartName="/ppt/theme/theme32.xml" ContentType="application/vnd.openxmlformats-officedocument.theme+xml"/>
  <Override PartName="/ppt/theme/theme6.xml" ContentType="application/vnd.openxmlformats-officedocument.theme+xml"/>
  <Override PartName="/ppt/theme/theme33.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7.xml" ContentType="application/vnd.openxmlformats-officedocument.theme+xml"/>
  <Override PartName="/ppt/theme/theme34.xml" ContentType="application/vnd.openxmlformats-officedocument.theme+xml"/>
  <Override PartName="/ppt/theme/theme30.xml" ContentType="application/vnd.openxmlformats-officedocument.theme+xml"/>
  <Override PartName="/ppt/theme/theme3.xml" ContentType="application/vnd.openxmlformats-officedocument.theme+xml"/>
  <Override PartName="/ppt/theme/theme12.xml" ContentType="application/vnd.openxmlformats-officedocument.theme+xml"/>
  <Override PartName="/ppt/theme/theme2.xml" ContentType="application/vnd.openxmlformats-officedocument.theme+xml"/>
  <Override PartName="/ppt/theme/theme11.xml" ContentType="application/vnd.openxmlformats-officedocument.theme+xml"/>
  <Override PartName="/ppt/theme/theme1.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20.xml" ContentType="application/vnd.openxmlformats-officedocument.theme+xml"/>
  <Override PartName="/ppt/theme/theme19.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slideLayouts/slideLayout22.xml" ContentType="application/vnd.openxmlformats-officedocument.presentationml.slideLayout+xml"/>
  <Override PartName="/ppt/slideLayouts/_rels/slideLayout18.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31.xml.rels" ContentType="application/vnd.openxmlformats-package.relationships+xml"/>
  <Override PartName="/ppt/slideLayouts/_rels/slideLayout29.xml.rels" ContentType="application/vnd.openxmlformats-package.relationships+xml"/>
  <Override PartName="/ppt/slideLayouts/_rels/slideLayout28.xml.rels" ContentType="application/vnd.openxmlformats-package.relationships+xml"/>
  <Override PartName="/ppt/slideLayouts/_rels/slideLayout30.xml.rels" ContentType="application/vnd.openxmlformats-package.relationships+xml"/>
  <Override PartName="/ppt/slideLayouts/_rels/slideLayout16.xml.rels" ContentType="application/vnd.openxmlformats-package.relationships+xml"/>
  <Override PartName="/ppt/slideLayouts/_rels/slideLayout8.xml.rels" ContentType="application/vnd.openxmlformats-package.relationships+xml"/>
  <Override PartName="/ppt/slideLayouts/_rels/slideLayout27.xml.rels" ContentType="application/vnd.openxmlformats-package.relationships+xml"/>
  <Override PartName="/ppt/slideLayouts/_rels/slideLayout26.xml.rels" ContentType="application/vnd.openxmlformats-package.relationships+xml"/>
  <Override PartName="/ppt/slideLayouts/_rels/slideLayout32.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1.xml.rels" ContentType="application/vnd.openxmlformats-package.relationships+xml"/>
  <Override PartName="/ppt/slideLayouts/_rels/slideLayout33.xml.rels" ContentType="application/vnd.openxmlformats-package.relationships+xml"/>
  <Override PartName="/ppt/slideLayouts/_rels/slideLayout22.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24.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23.xml.rels" ContentType="application/vnd.openxmlformats-package.relationships+xml"/>
  <Override PartName="/ppt/slideLayouts/_rels/slideLayout2.xml.rels" ContentType="application/vnd.openxmlformats-package.relationships+xml"/>
  <Override PartName="/ppt/slideLayouts/_rels/slideLayout10.xml.rels" ContentType="application/vnd.openxmlformats-package.relationships+xml"/>
  <Override PartName="/ppt/slideLayouts/_rels/slideLayout6.xml.rels" ContentType="application/vnd.openxmlformats-package.relationships+xml"/>
  <Override PartName="/ppt/slideLayouts/_rels/slideLayout14.xml.rels" ContentType="application/vnd.openxmlformats-package.relationships+xml"/>
  <Override PartName="/ppt/slideLayouts/_rels/slideLayout7.xml.rels" ContentType="application/vnd.openxmlformats-package.relationships+xml"/>
  <Override PartName="/ppt/slideLayouts/_rels/slideLayout15.xml.rels" ContentType="application/vnd.openxmlformats-package.relationships+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8.xml" ContentType="application/vnd.openxmlformats-officedocument.presentationml.slideLayout+xml"/>
  <Override PartName="/ppt/slideLayouts/slideLayout6.xml" ContentType="application/vnd.openxmlformats-officedocument.presentationml.slideLayout+xml"/>
  <Override PartName="/ppt/slideLayouts/slideLayout30.xml" ContentType="application/vnd.openxmlformats-officedocument.presentationml.slideLayout+xml"/>
  <Override PartName="/ppt/slideLayouts/slideLayout11.xml" ContentType="application/vnd.openxmlformats-officedocument.presentationml.slideLayout+xml"/>
  <Override PartName="/ppt/slideLayouts/slideLayout29.xml" ContentType="application/vnd.openxmlformats-officedocument.presentationml.slideLayout+xml"/>
  <Override PartName="/ppt/slideLayouts/slideLayout7.xml" ContentType="application/vnd.openxmlformats-officedocument.presentationml.slideLayout+xml"/>
  <Override PartName="/ppt/slideLayouts/slideLayout31.xml" ContentType="application/vnd.openxmlformats-officedocument.presentationml.slideLayout+xml"/>
  <Override PartName="/ppt/slideLayouts/slideLayout12.xml" ContentType="application/vnd.openxmlformats-officedocument.presentationml.slideLayout+xml"/>
  <Override PartName="/ppt/slideLayouts/slideLayout8.xml" ContentType="application/vnd.openxmlformats-officedocument.presentationml.slideLayout+xml"/>
  <Override PartName="/ppt/slideLayouts/slideLayout32.xml" ContentType="application/vnd.openxmlformats-officedocument.presentationml.slideLayout+xml"/>
  <Override PartName="/ppt/slideLayouts/slideLayout13.xml" ContentType="application/vnd.openxmlformats-officedocument.presentationml.slideLayout+xml"/>
  <Override PartName="/ppt/slideLayouts/slideLayout9.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2.xml" ContentType="application/vnd.openxmlformats-officedocument.presentationml.slideLayout+xml"/>
  <Override PartName="/ppt/slideLayouts/slideLayout24.xml" ContentType="application/vnd.openxmlformats-officedocument.presentationml.slideLayout+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10.tif" ContentType="image/tiff"/>
  <Override PartName="/ppt/media/image1.tif" ContentType="image/tiff"/>
  <Override PartName="/ppt/media/image15.jpeg" ContentType="image/jpeg"/>
  <Override PartName="/ppt/media/image5.png" ContentType="image/png"/>
  <Override PartName="/ppt/media/image13.jpeg" ContentType="image/jpeg"/>
  <Override PartName="/ppt/media/image14.jpeg" ContentType="image/jpeg"/>
  <Override PartName="/ppt/media/image2.tif" ContentType="image/tiff"/>
  <Override PartName="/ppt/media/image6.png" ContentType="image/png"/>
  <Override PartName="/ppt/media/image3.jpeg" ContentType="image/jpeg"/>
  <Override PartName="/ppt/media/image4.jpeg" ContentType="image/jpeg"/>
  <Override PartName="/ppt/media/image11.png" ContentType="image/png"/>
  <Override PartName="/ppt/media/image12.jpeg" ContentType="image/jpeg"/>
  <Override PartName="/ppt/media/image8.png" ContentType="image/png"/>
  <Override PartName="/ppt/media/image7.jpeg" ContentType="image/jpeg"/>
  <Override PartName="/ppt/media/image9.png" ContentType="image/png"/>
  <Override PartName="/ppt/slides/_rels/slide5.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_rels/slide4.xml.rels" ContentType="application/vnd.openxmlformats-package.relationships+xml"/>
  <Override PartName="/ppt/slides/_rels/slide20.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17.xml.rels" ContentType="application/vnd.openxmlformats-package.relationships+xml"/>
  <Override PartName="/ppt/slides/_rels/slide2.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15.xml.rels" ContentType="application/vnd.openxmlformats-package.relationships+xml"/>
  <Override PartName="/ppt/slides/_rels/slide13.xml.rels" ContentType="application/vnd.openxmlformats-package.relationships+xml"/>
  <Override PartName="/ppt/slides/_rels/slide25.xml.rels" ContentType="application/vnd.openxmlformats-package.relationships+xml"/>
  <Override PartName="/ppt/slides/_rels/slide12.xml.rels" ContentType="application/vnd.openxmlformats-package.relationships+xml"/>
  <Override PartName="/ppt/slides/_rels/slide24.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23.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14.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25.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24.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23.xml" ContentType="application/vnd.openxmlformats-officedocument.presentationml.slide+xml"/>
  <Override PartName="/ppt/slides/slide6.xml" ContentType="application/vnd.openxmlformats-officedocument.presentationml.slide+xml"/>
  <Override PartName="/ppt/slides/slide22.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4.xml" ContentType="application/vnd.openxmlformats-officedocument.presentationml.slide+xml"/>
  <Override PartName="/ppt/slides/slide19.xml" ContentType="application/vnd.openxmlformats-officedocument.presentationml.slide+xml"/>
  <Override PartName="/ppt/slides/slide5.xml" ContentType="application/vnd.openxmlformats-officedocument.presentationml.slide+xml"/>
  <Override PartName="/ppt/slides/slide21.xml" ContentType="application/vnd.openxmlformats-officedocument.presentationml.slide+xml"/>
  <Override PartName="/ppt/notesSlides/notesSlide14.xml" ContentType="application/vnd.openxmlformats-officedocument.presentationml.notesSlide+xml"/>
  <Override PartName="/ppt/notesSlides/_rels/notesSlide15.xml.rels" ContentType="application/vnd.openxmlformats-package.relationships+xml"/>
  <Override PartName="/ppt/notesSlides/_rels/notesSlide17.xml.rels" ContentType="application/vnd.openxmlformats-package.relationships+xml"/>
  <Override PartName="/ppt/notesSlides/_rels/notesSlide4.xml.rels" ContentType="application/vnd.openxmlformats-package.relationships+xml"/>
  <Override PartName="/ppt/notesSlides/_rels/notesSlide18.xml.rels" ContentType="application/vnd.openxmlformats-package.relationships+xml"/>
  <Override PartName="/ppt/notesSlides/_rels/notesSlide20.xml.rels" ContentType="application/vnd.openxmlformats-package.relationships+xml"/>
  <Override PartName="/ppt/notesSlides/_rels/notesSlide5.xml.rels" ContentType="application/vnd.openxmlformats-package.relationships+xml"/>
  <Override PartName="/ppt/notesSlides/_rels/notesSlide1.xml.rels" ContentType="application/vnd.openxmlformats-package.relationships+xml"/>
  <Override PartName="/ppt/notesSlides/_rels/notesSlide14.xml.rels" ContentType="application/vnd.openxmlformats-package.relationships+xml"/>
  <Override PartName="/ppt/notesSlides/_rels/notesSlide13.xml.rels" ContentType="application/vnd.openxmlformats-package.relationships+xml"/>
  <Override PartName="/ppt/notesSlides/_rels/notesSlide25.xml.rels" ContentType="application/vnd.openxmlformats-package.relationships+xml"/>
  <Override PartName="/ppt/notesSlides/_rels/notesSlide19.xml.rels" ContentType="application/vnd.openxmlformats-package.relationships+xml"/>
  <Override PartName="/ppt/notesSlides/_rels/notesSlide21.xml.rels" ContentType="application/vnd.openxmlformats-package.relationships+xml"/>
  <Override PartName="/ppt/notesSlides/_rels/notesSlide6.xml.rels" ContentType="application/vnd.openxmlformats-package.relationships+xml"/>
  <Override PartName="/ppt/notesSlides/_rels/notesSlide12.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3.xml.rels" ContentType="application/vnd.openxmlformats-package.relationships+xml"/>
  <Override PartName="/ppt/notesSlides/_rels/notesSlide24.xml.rels" ContentType="application/vnd.openxmlformats-package.relationships+xml"/>
  <Override PartName="/ppt/notesSlides/_rels/notesSlide9.xml.rels" ContentType="application/vnd.openxmlformats-package.relationships+xml"/>
  <Override PartName="/ppt/notesSlides/_rels/notesSlide23.xml.rels" ContentType="application/vnd.openxmlformats-package.relationships+xml"/>
  <Override PartName="/ppt/notesSlides/_rels/notesSlide8.xml.rels" ContentType="application/vnd.openxmlformats-package.relationships+xml"/>
  <Override PartName="/ppt/notesSlides/_rels/notesSlide22.xml.rels" ContentType="application/vnd.openxmlformats-package.relationships+xml"/>
  <Override PartName="/ppt/notesSlides/_rels/notesSlide7.xml.rels" ContentType="application/vnd.openxmlformats-package.relationships+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19.xml" ContentType="application/vnd.openxmlformats-officedocument.presentationml.notesSlide+xml"/>
  <Override PartName="/ppt/notesSlides/notesSlide4.xml" ContentType="application/vnd.openxmlformats-officedocument.presentationml.notesSlide+xml"/>
  <Override PartName="/ppt/notesSlides/notesSlide20.xml" ContentType="application/vnd.openxmlformats-officedocument.presentationml.notesSlide+xml"/>
  <Override PartName="/ppt/notesSlides/notesSlide18.xml" ContentType="application/vnd.openxmlformats-officedocument.presentationml.notesSlide+xml"/>
  <Override PartName="/ppt/notesSlides/notesSlide3.xml" ContentType="application/vnd.openxmlformats-officedocument.presentationml.notesSlide+xml"/>
  <Override PartName="/ppt/notesSlides/notesSlide17.xml" ContentType="application/vnd.openxmlformats-officedocument.presentationml.notesSlide+xml"/>
  <Override PartName="/ppt/notesSlides/notesSlide15.xml" ContentType="application/vnd.openxmlformats-officedocument.presentationml.notesSlide+xml"/>
  <Override PartName="/ppt/notesSlides/notesSlide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 id="2147483694" r:id="rId25"/>
    <p:sldMasterId id="2147483696" r:id="rId26"/>
    <p:sldMasterId id="2147483698" r:id="rId27"/>
    <p:sldMasterId id="2147483700" r:id="rId28"/>
    <p:sldMasterId id="2147483702" r:id="rId29"/>
    <p:sldMasterId id="2147483704" r:id="rId30"/>
    <p:sldMasterId id="2147483706" r:id="rId31"/>
    <p:sldMasterId id="2147483708" r:id="rId32"/>
    <p:sldMasterId id="2147483710" r:id="rId33"/>
    <p:sldMasterId id="2147483712" r:id="rId34"/>
  </p:sldMasterIdLst>
  <p:notesMasterIdLst>
    <p:notesMasterId r:id="rId35"/>
  </p:notesMasterIdLst>
  <p:sldIdLst>
    <p:sldId id="256" r:id="rId36"/>
    <p:sldId id="257" r:id="rId37"/>
    <p:sldId id="258" r:id="rId38"/>
    <p:sldId id="259" r:id="rId39"/>
    <p:sldId id="260" r:id="rId40"/>
    <p:sldId id="261" r:id="rId41"/>
    <p:sldId id="262" r:id="rId42"/>
    <p:sldId id="263" r:id="rId43"/>
    <p:sldId id="264" r:id="rId44"/>
    <p:sldId id="265" r:id="rId45"/>
    <p:sldId id="266" r:id="rId46"/>
    <p:sldId id="267" r:id="rId47"/>
    <p:sldId id="268" r:id="rId48"/>
    <p:sldId id="269" r:id="rId49"/>
    <p:sldId id="270" r:id="rId50"/>
    <p:sldId id="271" r:id="rId51"/>
    <p:sldId id="272" r:id="rId52"/>
    <p:sldId id="273" r:id="rId53"/>
    <p:sldId id="274" r:id="rId54"/>
    <p:sldId id="275" r:id="rId55"/>
    <p:sldId id="276" r:id="rId56"/>
    <p:sldId id="277" r:id="rId57"/>
    <p:sldId id="278" r:id="rId58"/>
    <p:sldId id="279" r:id="rId59"/>
    <p:sldId id="280" r:id="rId60"/>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slideMaster" Target="slideMasters/slideMaster28.xml"/><Relationship Id="rId30" Type="http://schemas.openxmlformats.org/officeDocument/2006/relationships/slideMaster" Target="slideMasters/slideMaster29.xml"/><Relationship Id="rId31" Type="http://schemas.openxmlformats.org/officeDocument/2006/relationships/slideMaster" Target="slideMasters/slideMaster30.xml"/><Relationship Id="rId32" Type="http://schemas.openxmlformats.org/officeDocument/2006/relationships/slideMaster" Target="slideMasters/slideMaster31.xml"/><Relationship Id="rId33" Type="http://schemas.openxmlformats.org/officeDocument/2006/relationships/slideMaster" Target="slideMasters/slideMaster32.xml"/><Relationship Id="rId34" Type="http://schemas.openxmlformats.org/officeDocument/2006/relationships/slideMaster" Target="slideMasters/slideMaster33.xml"/><Relationship Id="rId35" Type="http://schemas.openxmlformats.org/officeDocument/2006/relationships/notesMaster" Target="notesMasters/notesMaster1.xml"/><Relationship Id="rId36" Type="http://schemas.openxmlformats.org/officeDocument/2006/relationships/slide" Target="slides/slide1.xml"/><Relationship Id="rId37" Type="http://schemas.openxmlformats.org/officeDocument/2006/relationships/slide" Target="slides/slide2.xml"/><Relationship Id="rId38" Type="http://schemas.openxmlformats.org/officeDocument/2006/relationships/slide" Target="slides/slide3.xml"/><Relationship Id="rId39" Type="http://schemas.openxmlformats.org/officeDocument/2006/relationships/slide" Target="slides/slide4.xml"/><Relationship Id="rId40" Type="http://schemas.openxmlformats.org/officeDocument/2006/relationships/slide" Target="slides/slide5.xml"/><Relationship Id="rId41" Type="http://schemas.openxmlformats.org/officeDocument/2006/relationships/slide" Target="slides/slide6.xml"/><Relationship Id="rId42" Type="http://schemas.openxmlformats.org/officeDocument/2006/relationships/slide" Target="slides/slide7.xml"/><Relationship Id="rId43" Type="http://schemas.openxmlformats.org/officeDocument/2006/relationships/slide" Target="slides/slide8.xml"/><Relationship Id="rId44" Type="http://schemas.openxmlformats.org/officeDocument/2006/relationships/slide" Target="slides/slide9.xml"/><Relationship Id="rId45" Type="http://schemas.openxmlformats.org/officeDocument/2006/relationships/slide" Target="slides/slide10.xml"/><Relationship Id="rId46" Type="http://schemas.openxmlformats.org/officeDocument/2006/relationships/slide" Target="slides/slide11.xml"/><Relationship Id="rId47" Type="http://schemas.openxmlformats.org/officeDocument/2006/relationships/slide" Target="slides/slide12.xml"/><Relationship Id="rId48" Type="http://schemas.openxmlformats.org/officeDocument/2006/relationships/slide" Target="slides/slide13.xml"/><Relationship Id="rId49" Type="http://schemas.openxmlformats.org/officeDocument/2006/relationships/slide" Target="slides/slide14.xml"/><Relationship Id="rId50" Type="http://schemas.openxmlformats.org/officeDocument/2006/relationships/slide" Target="slides/slide15.xml"/><Relationship Id="rId51" Type="http://schemas.openxmlformats.org/officeDocument/2006/relationships/slide" Target="slides/slide16.xml"/><Relationship Id="rId52" Type="http://schemas.openxmlformats.org/officeDocument/2006/relationships/slide" Target="slides/slide17.xml"/><Relationship Id="rId53" Type="http://schemas.openxmlformats.org/officeDocument/2006/relationships/slide" Target="slides/slide18.xml"/><Relationship Id="rId54" Type="http://schemas.openxmlformats.org/officeDocument/2006/relationships/slide" Target="slides/slide19.xml"/><Relationship Id="rId55" Type="http://schemas.openxmlformats.org/officeDocument/2006/relationships/slide" Target="slides/slide20.xml"/><Relationship Id="rId56" Type="http://schemas.openxmlformats.org/officeDocument/2006/relationships/slide" Target="slides/slide21.xml"/><Relationship Id="rId57" Type="http://schemas.openxmlformats.org/officeDocument/2006/relationships/slide" Target="slides/slide22.xml"/><Relationship Id="rId58" Type="http://schemas.openxmlformats.org/officeDocument/2006/relationships/slide" Target="slides/slide23.xml"/><Relationship Id="rId59" Type="http://schemas.openxmlformats.org/officeDocument/2006/relationships/slide" Target="slides/slide24.xml"/><Relationship Id="rId60" Type="http://schemas.openxmlformats.org/officeDocument/2006/relationships/slide" Target="slides/slide25.xml"/><Relationship Id="rId61"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3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PlaceHolder 1"/>
          <p:cNvSpPr>
            <a:spLocks noGrp="1"/>
          </p:cNvSpPr>
          <p:nvPr>
            <p:ph type="sldImg"/>
          </p:nvPr>
        </p:nvSpPr>
        <p:spPr>
          <a:xfrm>
            <a:off x="0" y="764280"/>
            <a:ext cx="0" cy="0"/>
          </a:xfrm>
          <a:prstGeom prst="rect">
            <a:avLst/>
          </a:prstGeom>
          <a:noFill/>
          <a:ln w="0">
            <a:noFill/>
          </a:ln>
        </p:spPr>
        <p:txBody>
          <a:bodyPr lIns="0" rIns="0" tIns="0" bIns="0" anchor="ctr">
            <a:noAutofit/>
          </a:bodyPr>
          <a:p>
            <a:r>
              <a:rPr b="0" lang="en-US" sz="1800" spc="-1" strike="noStrike">
                <a:solidFill>
                  <a:schemeClr val="dk1"/>
                </a:solidFill>
                <a:latin typeface="Calibri"/>
              </a:rPr>
              <a:t>Click to move the slide</a:t>
            </a:r>
            <a:endParaRPr b="0" lang="en-US" sz="1800" spc="-1" strike="noStrike">
              <a:solidFill>
                <a:schemeClr val="dk1"/>
              </a:solidFill>
              <a:latin typeface="Calibri"/>
            </a:endParaRPr>
          </a:p>
        </p:txBody>
      </p:sp>
      <p:sp>
        <p:nvSpPr>
          <p:cNvPr id="203"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21600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204"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205" name="PlaceHolder 4"/>
          <p:cNvSpPr>
            <a:spLocks noGrp="1"/>
          </p:cNvSpPr>
          <p:nvPr>
            <p:ph type="dt" idx="100"/>
          </p:nvPr>
        </p:nvSpPr>
        <p:spPr>
          <a:xfrm>
            <a:off x="4399200" y="0"/>
            <a:ext cx="3372840" cy="50256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206" name="PlaceHolder 5"/>
          <p:cNvSpPr>
            <a:spLocks noGrp="1"/>
          </p:cNvSpPr>
          <p:nvPr>
            <p:ph type="ftr" idx="101"/>
          </p:nvPr>
        </p:nvSpPr>
        <p:spPr>
          <a:xfrm>
            <a:off x="0" y="9555480"/>
            <a:ext cx="3372840" cy="50256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07" name="PlaceHolder 6"/>
          <p:cNvSpPr>
            <a:spLocks noGrp="1"/>
          </p:cNvSpPr>
          <p:nvPr>
            <p:ph type="sldNum" idx="102"/>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8AF1EF22-F011-4143-84CF-DFE44D0319B8}"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hyperlink" Target="http://2015globalthinkers.foreignpolicy.com/?utm_source=Sailthru&amp;utm_medium=email&amp;utm_campaign=New%20Campaign&amp;utm_term=Flashpoints#%21decision-makers/detail/gurib-fakim" TargetMode="External"/><Relationship Id="rId2" Type="http://schemas.openxmlformats.org/officeDocument/2006/relationships/hyperlink" Target="https://www.ted.com/talks/ameenah_gurib_fakim_humble_plants_that_hide_surprising_secrets#t-181467" TargetMode="External"/><Relationship Id="rId3" Type="http://schemas.openxmlformats.org/officeDocument/2006/relationships/hyperlink" Target="https://en.wikipedia.org/wiki/Ameenah_Gurib-Fakim" TargetMode="External"/><Relationship Id="rId4" Type="http://schemas.openxmlformats.org/officeDocument/2006/relationships/hyperlink" Target="https://www.forbes.com/profile/ameenah-gurib-fakim/?sh=4408656342ec" TargetMode="External"/><Relationship Id="rId5" Type="http://schemas.openxmlformats.org/officeDocument/2006/relationships/slide" Target="../slides/slide10.xml"/><Relationship Id="rId6"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hyperlink" Target="https://en.wikipedia.org/wiki/Fungus" TargetMode="External"/><Relationship Id="rId2" Type="http://schemas.openxmlformats.org/officeDocument/2006/relationships/hyperlink" Target="https://en.wikipedia.org/wiki/Hyphae" TargetMode="External"/><Relationship Id="rId3" Type="http://schemas.openxmlformats.org/officeDocument/2006/relationships/hyperlink" Target="https://en.wikipedia.org/wiki/Green_algae" TargetMode="External"/><Relationship Id="rId4" Type="http://schemas.openxmlformats.org/officeDocument/2006/relationships/hyperlink" Target="https://en.wikipedia.org/wiki/Hyphae" TargetMode="External"/><Relationship Id="rId5" Type="http://schemas.openxmlformats.org/officeDocument/2006/relationships/hyperlink" Target="https://en.wikipedia.org/wiki/Hyphae" TargetMode="External"/><Relationship Id="rId6" Type="http://schemas.openxmlformats.org/officeDocument/2006/relationships/hyperlink" Target="https://en.wikipedia.org/wiki/Rhizine" TargetMode="External"/><Relationship Id="rId7" Type="http://schemas.openxmlformats.org/officeDocument/2006/relationships/slide" Target="../slides/slide12.xml"/><Relationship Id="rId8"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hyperlink" Target="https://www.youtube.com/watch?v=tY8CX0J3ILc" TargetMode="External"/><Relationship Id="rId2" Type="http://schemas.openxmlformats.org/officeDocument/2006/relationships/slide" Target="../slides/slide5.xml"/><Relationship Id="rId3"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PlaceHolder 1"/>
          <p:cNvSpPr>
            <a:spLocks noGrp="1"/>
          </p:cNvSpPr>
          <p:nvPr>
            <p:ph type="sldImg"/>
          </p:nvPr>
        </p:nvSpPr>
        <p:spPr>
          <a:xfrm>
            <a:off x="685800" y="1143000"/>
            <a:ext cx="5486040" cy="3085920"/>
          </a:xfrm>
          <a:prstGeom prst="rect">
            <a:avLst/>
          </a:prstGeom>
          <a:ln w="0">
            <a:noFill/>
          </a:ln>
        </p:spPr>
      </p:sp>
      <p:sp>
        <p:nvSpPr>
          <p:cNvPr id="30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310" name="PlaceHolder 3"/>
          <p:cNvSpPr>
            <a:spLocks noGrp="1"/>
          </p:cNvSpPr>
          <p:nvPr>
            <p:ph type="sldNum" idx="103"/>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287933C0-8E79-4580-A61F-5128CC1A6ABC}"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PlaceHolder 1"/>
          <p:cNvSpPr>
            <a:spLocks noGrp="1"/>
          </p:cNvSpPr>
          <p:nvPr>
            <p:ph type="sldNum" idx="111"/>
          </p:nvPr>
        </p:nvSpPr>
        <p:spPr>
          <a:xfrm>
            <a:off x="3884760" y="8685360"/>
            <a:ext cx="2971440" cy="456840"/>
          </a:xfrm>
          <a:prstGeom prst="rect">
            <a:avLst/>
          </a:prstGeom>
          <a:noFill/>
          <a:ln w="0">
            <a:noFill/>
          </a:ln>
        </p:spPr>
        <p:txBody>
          <a:bodyPr lIns="91440" rIns="91440" tIns="45720" bIns="45720" anchor="b">
            <a:noAutofit/>
          </a:bodyPr>
          <a:lstStyle>
            <a:lvl1pPr indent="0" algn="r" defTabSz="457200">
              <a:lnSpc>
                <a:spcPct val="100000"/>
              </a:lnSpc>
              <a:buNone/>
              <a:tabLst>
                <a:tab algn="l" pos="0"/>
              </a:tabLst>
              <a:defRPr b="0" lang="en" sz="1200" spc="-1" strike="noStrike">
                <a:solidFill>
                  <a:schemeClr val="dk1"/>
                </a:solidFill>
                <a:latin typeface="Arial"/>
                <a:ea typeface="Arial"/>
              </a:defRPr>
            </a:lvl1pPr>
          </a:lstStyle>
          <a:p>
            <a:pPr indent="0" algn="r" defTabSz="457200">
              <a:lnSpc>
                <a:spcPct val="100000"/>
              </a:lnSpc>
              <a:buNone/>
              <a:tabLst>
                <a:tab algn="l" pos="0"/>
              </a:tabLst>
            </a:pPr>
            <a:fld id="{C3F68240-3039-4AE5-A5EA-B9FE853ECE5C}" type="slidenum">
              <a:rPr b="0" lang="en" sz="1200" spc="-1" strike="noStrike">
                <a:solidFill>
                  <a:schemeClr val="dk1"/>
                </a:solidFill>
                <a:latin typeface="Arial"/>
                <a:ea typeface="Arial"/>
              </a:rPr>
              <a:t>&lt;number&gt;</a:t>
            </a:fld>
            <a:endParaRPr b="0" lang="en-US" sz="1200" spc="-1" strike="noStrike">
              <a:solidFill>
                <a:srgbClr val="000000"/>
              </a:solidFill>
              <a:latin typeface="Times New Roman"/>
            </a:endParaRPr>
          </a:p>
        </p:txBody>
      </p:sp>
      <p:sp>
        <p:nvSpPr>
          <p:cNvPr id="333" name="PlaceHolder 2"/>
          <p:cNvSpPr>
            <a:spLocks noGrp="1"/>
          </p:cNvSpPr>
          <p:nvPr>
            <p:ph type="sldImg"/>
          </p:nvPr>
        </p:nvSpPr>
        <p:spPr>
          <a:xfrm>
            <a:off x="380880" y="685800"/>
            <a:ext cx="6095520" cy="3428640"/>
          </a:xfrm>
          <a:prstGeom prst="rect">
            <a:avLst/>
          </a:prstGeom>
          <a:ln w="0">
            <a:noFill/>
          </a:ln>
        </p:spPr>
      </p:sp>
      <p:sp>
        <p:nvSpPr>
          <p:cNvPr id="334" name="PlaceHolder 3"/>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lnSpc>
                <a:spcPct val="100000"/>
              </a:lnSpc>
              <a:buNone/>
              <a:tabLst>
                <a:tab algn="l" pos="0"/>
              </a:tabLst>
            </a:pPr>
            <a:r>
              <a:rPr b="0" lang="en" sz="1000" spc="-1" strike="noStrike">
                <a:solidFill>
                  <a:srgbClr val="000000"/>
                </a:solidFill>
                <a:latin typeface="Arial"/>
              </a:rPr>
              <a:t>Notes from slide:</a:t>
            </a:r>
            <a:endParaRPr b="0" lang="en-US" sz="1000" spc="-1" strike="noStrike">
              <a:solidFill>
                <a:srgbClr val="000000"/>
              </a:solidFill>
              <a:latin typeface="Arial"/>
            </a:endParaRPr>
          </a:p>
          <a:p>
            <a:pPr lvl="1" marL="927000" indent="-311040">
              <a:lnSpc>
                <a:spcPct val="130000"/>
              </a:lnSpc>
              <a:buClr>
                <a:srgbClr val="000000"/>
              </a:buClr>
              <a:buFont typeface="Roboto"/>
              <a:buChar char="○"/>
              <a:tabLst>
                <a:tab algn="l" pos="0"/>
              </a:tabLst>
            </a:pPr>
            <a:r>
              <a:rPr b="0" lang="en" sz="2000" spc="-1" strike="noStrike">
                <a:solidFill>
                  <a:srgbClr val="0f1419"/>
                </a:solidFill>
                <a:latin typeface="Roboto"/>
                <a:ea typeface="Roboto"/>
              </a:rPr>
              <a:t>The first female president of Mauritius</a:t>
            </a:r>
            <a:endParaRPr b="0" lang="en-US" sz="2000" spc="-1" strike="noStrike">
              <a:solidFill>
                <a:srgbClr val="000000"/>
              </a:solidFill>
              <a:latin typeface="Arial"/>
            </a:endParaRPr>
          </a:p>
          <a:p>
            <a:pPr lvl="1" marL="927000" indent="-311040">
              <a:lnSpc>
                <a:spcPct val="100000"/>
              </a:lnSpc>
              <a:buClr>
                <a:srgbClr val="202122"/>
              </a:buClr>
              <a:buFont typeface="Roboto"/>
              <a:buChar char="○"/>
              <a:tabLst>
                <a:tab algn="l" pos="0"/>
              </a:tabLst>
            </a:pPr>
            <a:r>
              <a:rPr b="0" lang="en" sz="2000" spc="-1" strike="noStrike">
                <a:solidFill>
                  <a:srgbClr val="202122"/>
                </a:solidFill>
                <a:highlight>
                  <a:srgbClr val="000000"/>
                </a:highlight>
                <a:latin typeface="Roboto"/>
                <a:ea typeface="Roboto"/>
              </a:rPr>
              <a:t>Organic Chemist </a:t>
            </a:r>
            <a:endParaRPr b="0" lang="en-US" sz="2000" spc="-1" strike="noStrike">
              <a:solidFill>
                <a:srgbClr val="000000"/>
              </a:solidFill>
              <a:latin typeface="Arial"/>
            </a:endParaRPr>
          </a:p>
          <a:p>
            <a:pPr lvl="1" marL="927000" indent="-311040">
              <a:lnSpc>
                <a:spcPct val="100000"/>
              </a:lnSpc>
              <a:buClr>
                <a:srgbClr val="202122"/>
              </a:buClr>
              <a:buFont typeface="Roboto"/>
              <a:buChar char="○"/>
              <a:tabLst>
                <a:tab algn="l" pos="0"/>
              </a:tabLst>
            </a:pPr>
            <a:r>
              <a:rPr b="0" lang="en" sz="2000" spc="-1" strike="noStrike">
                <a:solidFill>
                  <a:srgbClr val="202122"/>
                </a:solidFill>
                <a:highlight>
                  <a:srgbClr val="000000"/>
                </a:highlight>
                <a:latin typeface="Roboto"/>
                <a:ea typeface="Roboto"/>
              </a:rPr>
              <a:t>Strong proponent of environmental stewardship and environmental justice</a:t>
            </a:r>
            <a:endParaRPr b="0" lang="en-US" sz="2000" spc="-1" strike="noStrike">
              <a:solidFill>
                <a:srgbClr val="000000"/>
              </a:solidFill>
              <a:latin typeface="Arial"/>
            </a:endParaRPr>
          </a:p>
          <a:p>
            <a:pPr lvl="1" marL="927000" indent="-311040">
              <a:lnSpc>
                <a:spcPct val="100000"/>
              </a:lnSpc>
              <a:buClr>
                <a:srgbClr val="202122"/>
              </a:buClr>
              <a:buFont typeface="Roboto"/>
              <a:buChar char="○"/>
              <a:tabLst>
                <a:tab algn="l" pos="0"/>
              </a:tabLst>
            </a:pPr>
            <a:r>
              <a:rPr b="0" lang="en" sz="2000" spc="-1" strike="noStrike">
                <a:solidFill>
                  <a:srgbClr val="202122"/>
                </a:solidFill>
                <a:highlight>
                  <a:srgbClr val="000000"/>
                </a:highlight>
                <a:latin typeface="Roboto"/>
                <a:ea typeface="Roboto"/>
              </a:rPr>
              <a:t>Mauritius is a biodiversity hotspot with many endemic flora and fauna</a:t>
            </a:r>
            <a:endParaRPr b="0" lang="en-US" sz="2000" spc="-1" strike="noStrike">
              <a:solidFill>
                <a:srgbClr val="000000"/>
              </a:solidFill>
              <a:latin typeface="Arial"/>
            </a:endParaRPr>
          </a:p>
          <a:p>
            <a:pPr lvl="1" marL="927000" indent="-311040">
              <a:lnSpc>
                <a:spcPct val="100000"/>
              </a:lnSpc>
              <a:buClr>
                <a:srgbClr val="202122"/>
              </a:buClr>
              <a:buFont typeface="Roboto"/>
              <a:buChar char="○"/>
              <a:tabLst>
                <a:tab algn="l" pos="0"/>
              </a:tabLst>
            </a:pPr>
            <a:r>
              <a:rPr b="0" lang="en" sz="2000" spc="-1" strike="noStrike">
                <a:solidFill>
                  <a:srgbClr val="202122"/>
                </a:solidFill>
                <a:highlight>
                  <a:srgbClr val="000000"/>
                </a:highlight>
                <a:latin typeface="Roboto"/>
                <a:ea typeface="Roboto"/>
              </a:rPr>
              <a:t>Forests contain key ingredients to many of the medicines we use today</a:t>
            </a:r>
            <a:endParaRPr b="0" lang="en-US" sz="2000" spc="-1" strike="noStrike">
              <a:solidFill>
                <a:srgbClr val="000000"/>
              </a:solidFill>
              <a:latin typeface="Arial"/>
            </a:endParaRPr>
          </a:p>
          <a:p>
            <a:pPr lvl="1" marL="927000" indent="-311040">
              <a:lnSpc>
                <a:spcPct val="100000"/>
              </a:lnSpc>
              <a:buClr>
                <a:srgbClr val="202122"/>
              </a:buClr>
              <a:buFont typeface="Roboto"/>
              <a:buChar char="○"/>
              <a:tabLst>
                <a:tab algn="l" pos="0"/>
              </a:tabLst>
            </a:pPr>
            <a:r>
              <a:rPr b="0" lang="en" sz="2000" spc="-1" strike="noStrike">
                <a:solidFill>
                  <a:srgbClr val="202122"/>
                </a:solidFill>
                <a:highlight>
                  <a:srgbClr val="000000"/>
                </a:highlight>
                <a:latin typeface="Roboto"/>
                <a:ea typeface="Roboto"/>
              </a:rPr>
              <a:t>“</a:t>
            </a:r>
            <a:r>
              <a:rPr b="0" lang="en" sz="2000" spc="-1" strike="noStrike">
                <a:solidFill>
                  <a:srgbClr val="1c1d1e"/>
                </a:solidFill>
                <a:highlight>
                  <a:srgbClr val="000000"/>
                </a:highlight>
                <a:latin typeface="Roboto"/>
                <a:ea typeface="Roboto"/>
              </a:rPr>
              <a:t>Every time a forest is cut down, we lose a laboratory”</a:t>
            </a:r>
            <a:endParaRPr b="0" lang="en-US" sz="2000" spc="-1" strike="noStrike">
              <a:solidFill>
                <a:srgbClr val="000000"/>
              </a:solidFill>
              <a:latin typeface="Arial"/>
            </a:endParaRPr>
          </a:p>
          <a:p>
            <a:pPr indent="0">
              <a:lnSpc>
                <a:spcPct val="100000"/>
              </a:lnSpc>
              <a:buNone/>
              <a:tabLst>
                <a:tab algn="l" pos="0"/>
              </a:tabLst>
            </a:pPr>
            <a:r>
              <a:rPr b="0" lang="en" sz="1000" spc="-1" strike="noStrike">
                <a:solidFill>
                  <a:srgbClr val="000000"/>
                </a:solidFill>
                <a:latin typeface="Roboto"/>
                <a:ea typeface="Roboto"/>
              </a:rPr>
              <a:t>Additional notes:</a:t>
            </a:r>
            <a:endParaRPr b="0" lang="en-US" sz="1000" spc="-1" strike="noStrike">
              <a:solidFill>
                <a:srgbClr val="000000"/>
              </a:solidFill>
              <a:latin typeface="Arial"/>
            </a:endParaRPr>
          </a:p>
          <a:p>
            <a:pPr indent="0">
              <a:lnSpc>
                <a:spcPct val="100000"/>
              </a:lnSpc>
              <a:buNone/>
              <a:tabLst>
                <a:tab algn="l" pos="0"/>
              </a:tabLst>
            </a:pPr>
            <a:endParaRPr b="0" lang="en-US" sz="1000" spc="-1" strike="noStrike">
              <a:solidFill>
                <a:srgbClr val="000000"/>
              </a:solidFill>
              <a:latin typeface="Arial"/>
            </a:endParaRPr>
          </a:p>
          <a:p>
            <a:pPr marL="457200" indent="-298440">
              <a:lnSpc>
                <a:spcPct val="100000"/>
              </a:lnSpc>
              <a:buClr>
                <a:srgbClr val="202122"/>
              </a:buClr>
              <a:buFont typeface="Wingdings" charset="2"/>
              <a:buChar char=""/>
              <a:tabLst>
                <a:tab algn="l" pos="0"/>
              </a:tabLst>
            </a:pPr>
            <a:r>
              <a:rPr b="0" lang="en" sz="2000" spc="-1" strike="noStrike">
                <a:solidFill>
                  <a:srgbClr val="202122"/>
                </a:solidFill>
                <a:highlight>
                  <a:srgbClr val="000000"/>
                </a:highlight>
                <a:latin typeface="Roboto"/>
                <a:ea typeface="Roboto"/>
              </a:rPr>
              <a:t>Mauritius is an island off of east Africa</a:t>
            </a:r>
            <a:endParaRPr b="0" lang="en-US" sz="2000" spc="-1" strike="noStrike">
              <a:solidFill>
                <a:srgbClr val="000000"/>
              </a:solidFill>
              <a:latin typeface="Arial"/>
            </a:endParaRPr>
          </a:p>
          <a:p>
            <a:pPr marL="457200" indent="-298440">
              <a:lnSpc>
                <a:spcPct val="100000"/>
              </a:lnSpc>
              <a:spcBef>
                <a:spcPts val="1001"/>
              </a:spcBef>
              <a:buClr>
                <a:srgbClr val="202122"/>
              </a:buClr>
              <a:buFont typeface="Wingdings" charset="2"/>
              <a:buChar char=""/>
              <a:tabLst>
                <a:tab algn="l" pos="0"/>
              </a:tabLst>
            </a:pPr>
            <a:r>
              <a:rPr b="0" lang="en" sz="2000" spc="-1" strike="noStrike">
                <a:solidFill>
                  <a:srgbClr val="202122"/>
                </a:solidFill>
                <a:highlight>
                  <a:srgbClr val="ffffff"/>
                </a:highlight>
                <a:latin typeface="Roboto"/>
                <a:ea typeface="Roboto"/>
              </a:rPr>
              <a:t>Managing Director of CIDP Research &amp; Innovation</a:t>
            </a:r>
            <a:endParaRPr b="0" lang="en-US" sz="2000" spc="-1" strike="noStrike">
              <a:solidFill>
                <a:srgbClr val="000000"/>
              </a:solidFill>
              <a:latin typeface="Arial"/>
            </a:endParaRPr>
          </a:p>
          <a:p>
            <a:pPr marL="457200" indent="-298440">
              <a:lnSpc>
                <a:spcPct val="100000"/>
              </a:lnSpc>
              <a:spcBef>
                <a:spcPts val="1001"/>
              </a:spcBef>
              <a:buClr>
                <a:srgbClr val="333333"/>
              </a:buClr>
              <a:buFont typeface="Wingdings" charset="2"/>
              <a:buChar char=""/>
              <a:tabLst>
                <a:tab algn="l" pos="0"/>
              </a:tabLst>
            </a:pPr>
            <a:r>
              <a:rPr b="0" lang="en" sz="2000" spc="-1" strike="noStrike">
                <a:solidFill>
                  <a:schemeClr val="dk1"/>
                </a:solidFill>
                <a:highlight>
                  <a:srgbClr val="ffffff"/>
                </a:highlight>
                <a:latin typeface="Roboto"/>
                <a:ea typeface="Roboto"/>
              </a:rPr>
              <a:t>She was a professor of organic chemistry and then Dean of Science at the University of Mauritius </a:t>
            </a:r>
            <a:endParaRPr b="0" lang="en-US" sz="2000" spc="-1" strike="noStrike">
              <a:solidFill>
                <a:srgbClr val="000000"/>
              </a:solidFill>
              <a:latin typeface="Arial"/>
            </a:endParaRPr>
          </a:p>
          <a:p>
            <a:pPr marL="457200" indent="-298440">
              <a:lnSpc>
                <a:spcPct val="100000"/>
              </a:lnSpc>
              <a:buClr>
                <a:srgbClr val="000000"/>
              </a:buClr>
              <a:buFont typeface="Wingdings" charset="2"/>
              <a:buChar char=""/>
              <a:tabLst>
                <a:tab algn="l" pos="0"/>
              </a:tabLst>
            </a:pPr>
            <a:r>
              <a:rPr b="0" lang="en" sz="2000" spc="-1" strike="noStrike">
                <a:solidFill>
                  <a:schemeClr val="dk1"/>
                </a:solidFill>
                <a:highlight>
                  <a:srgbClr val="ffffff"/>
                </a:highlight>
                <a:latin typeface="Roboto"/>
                <a:ea typeface="Roboto"/>
              </a:rPr>
              <a:t>Director of Planet Earth Institute </a:t>
            </a:r>
            <a:endParaRPr b="0" lang="en-US" sz="2000" spc="-1" strike="noStrike">
              <a:solidFill>
                <a:srgbClr val="000000"/>
              </a:solidFill>
              <a:latin typeface="Arial"/>
            </a:endParaRPr>
          </a:p>
          <a:p>
            <a:pPr marL="457200" indent="-298440">
              <a:lnSpc>
                <a:spcPct val="100000"/>
              </a:lnSpc>
              <a:buClr>
                <a:srgbClr val="000000"/>
              </a:buClr>
              <a:buFont typeface="Wingdings" charset="2"/>
              <a:buChar char=""/>
              <a:tabLst>
                <a:tab algn="l" pos="0"/>
              </a:tabLst>
            </a:pPr>
            <a:r>
              <a:rPr b="0" lang="en" sz="2000" spc="-1" strike="noStrike">
                <a:solidFill>
                  <a:srgbClr val="333333"/>
                </a:solidFill>
                <a:highlight>
                  <a:srgbClr val="ffffff"/>
                </a:highlight>
                <a:latin typeface="Roboto"/>
                <a:ea typeface="Roboto"/>
              </a:rPr>
              <a:t>She's been honored as one of </a:t>
            </a:r>
            <a:r>
              <a:rPr b="0" i="1" lang="en" sz="2000" spc="-1" strike="noStrike">
                <a:solidFill>
                  <a:srgbClr val="333333"/>
                </a:solidFill>
                <a:latin typeface="Roboto"/>
                <a:ea typeface="Roboto"/>
              </a:rPr>
              <a:t>Foreign Policy</a:t>
            </a:r>
            <a:r>
              <a:rPr b="0" lang="en" sz="2000" spc="-1" strike="noStrike">
                <a:solidFill>
                  <a:srgbClr val="333333"/>
                </a:solidFill>
                <a:highlight>
                  <a:srgbClr val="ffffff"/>
                </a:highlight>
                <a:latin typeface="Roboto"/>
                <a:ea typeface="Roboto"/>
              </a:rPr>
              <a:t>'s 2015 </a:t>
            </a:r>
            <a:r>
              <a:rPr b="0" lang="en" sz="2000" spc="-1" strike="noStrike" u="sng">
                <a:solidFill>
                  <a:srgbClr val="333333"/>
                </a:solidFill>
                <a:uFillTx/>
                <a:latin typeface="Roboto"/>
                <a:ea typeface="Roboto"/>
                <a:hlinkClick r:id="rId1"/>
              </a:rPr>
              <a:t>Global Thinkers</a:t>
            </a:r>
            <a:endParaRPr b="0" lang="en-US" sz="2000" spc="-1" strike="noStrike">
              <a:solidFill>
                <a:srgbClr val="000000"/>
              </a:solidFill>
              <a:latin typeface="Arial"/>
            </a:endParaRPr>
          </a:p>
          <a:p>
            <a:pPr marL="457200" indent="-298440">
              <a:lnSpc>
                <a:spcPct val="100000"/>
              </a:lnSpc>
              <a:buClr>
                <a:srgbClr val="000000"/>
              </a:buClr>
              <a:buFont typeface="Wingdings" charset="2"/>
              <a:buChar char=""/>
              <a:tabLst>
                <a:tab algn="l" pos="0"/>
              </a:tabLst>
            </a:pPr>
            <a:r>
              <a:rPr b="0" lang="en" sz="2000" spc="-1" strike="noStrike">
                <a:solidFill>
                  <a:srgbClr val="333333"/>
                </a:solidFill>
                <a:highlight>
                  <a:srgbClr val="ffffff"/>
                </a:highlight>
                <a:latin typeface="Roboto"/>
                <a:ea typeface="Roboto"/>
              </a:rPr>
              <a:t>Some of the plants found on Mauritius include baume de l'ile plate, which Mauritians use to treat asthma</a:t>
            </a:r>
            <a:endParaRPr b="0" lang="en-US" sz="2000" spc="-1" strike="noStrike">
              <a:solidFill>
                <a:srgbClr val="000000"/>
              </a:solidFill>
              <a:latin typeface="Arial"/>
            </a:endParaRPr>
          </a:p>
          <a:p>
            <a:pPr marL="457200" indent="-298440">
              <a:lnSpc>
                <a:spcPct val="100000"/>
              </a:lnSpc>
              <a:buClr>
                <a:srgbClr val="333333"/>
              </a:buClr>
              <a:buFont typeface="Wingdings" charset="2"/>
              <a:buChar char=""/>
              <a:tabLst>
                <a:tab algn="l" pos="0"/>
              </a:tabLst>
            </a:pPr>
            <a:r>
              <a:rPr b="0" lang="en" sz="2000" spc="-1" strike="noStrike">
                <a:solidFill>
                  <a:srgbClr val="333333"/>
                </a:solidFill>
                <a:highlight>
                  <a:srgbClr val="ffffff"/>
                </a:highlight>
                <a:latin typeface="Roboto"/>
                <a:ea typeface="Roboto"/>
              </a:rPr>
              <a:t>One of the plants on Mauritius, the benjoin, changes its leaf size and shape across the island, in order to avoid predation by grazing tortoises. Tortoises have poor eyesight, and they will not eat unfamiliar plants. The shape-shifting benjoin survives by fooling the tortoise into thinking it is a new, strange plant on the small island.</a:t>
            </a:r>
            <a:endParaRPr b="0" lang="en-US" sz="2000" spc="-1" strike="noStrike">
              <a:solidFill>
                <a:srgbClr val="000000"/>
              </a:solidFill>
              <a:latin typeface="Arial"/>
            </a:endParaRPr>
          </a:p>
          <a:p>
            <a:pPr marL="457200" indent="-298440">
              <a:lnSpc>
                <a:spcPct val="100000"/>
              </a:lnSpc>
              <a:buClr>
                <a:srgbClr val="333333"/>
              </a:buClr>
              <a:buFont typeface="Wingdings" charset="2"/>
              <a:buChar char=""/>
              <a:tabLst>
                <a:tab algn="l" pos="0"/>
              </a:tabLst>
            </a:pPr>
            <a:r>
              <a:rPr b="0" lang="en" sz="2000" spc="-1" strike="noStrike">
                <a:solidFill>
                  <a:srgbClr val="333333"/>
                </a:solidFill>
                <a:highlight>
                  <a:srgbClr val="ffffff"/>
                </a:highlight>
                <a:latin typeface="Roboto"/>
                <a:ea typeface="Roboto"/>
              </a:rPr>
              <a:t>Mauritians use benjoin to treat infectious diseases. Assays of benjoin have shown that it has potent anti-microbial activity, and the traditions of the Mauritian people that have been shared for generations are scientifically sound.</a:t>
            </a:r>
            <a:endParaRPr b="0" lang="en-US" sz="2000" spc="-1" strike="noStrike">
              <a:solidFill>
                <a:srgbClr val="000000"/>
              </a:solidFill>
              <a:latin typeface="Arial"/>
            </a:endParaRPr>
          </a:p>
          <a:p>
            <a:pPr marL="457200" indent="-298440">
              <a:lnSpc>
                <a:spcPct val="100000"/>
              </a:lnSpc>
              <a:buClr>
                <a:srgbClr val="333333"/>
              </a:buClr>
              <a:buFont typeface="Wingdings" charset="2"/>
              <a:buChar char=""/>
              <a:tabLst>
                <a:tab algn="l" pos="0"/>
              </a:tabLst>
            </a:pPr>
            <a:r>
              <a:rPr b="0" lang="en" sz="2000" spc="-1" strike="noStrike">
                <a:solidFill>
                  <a:srgbClr val="333333"/>
                </a:solidFill>
                <a:highlight>
                  <a:srgbClr val="ffffff"/>
                </a:highlight>
                <a:latin typeface="Roboto"/>
                <a:ea typeface="Roboto"/>
              </a:rPr>
              <a:t>Biodiversity hotspots like Mauritius makeup 1.4% of earth’s land surface, yet account for 35% of ecosystem services that are vital to sustainable food production, breathable air, </a:t>
            </a:r>
            <a:endParaRPr b="0" lang="en-US" sz="2000" spc="-1" strike="noStrike">
              <a:solidFill>
                <a:srgbClr val="000000"/>
              </a:solidFill>
              <a:latin typeface="Arial"/>
            </a:endParaRPr>
          </a:p>
          <a:p>
            <a:pPr marL="457200" indent="-298440">
              <a:lnSpc>
                <a:spcPct val="100000"/>
              </a:lnSpc>
              <a:buClr>
                <a:srgbClr val="333333"/>
              </a:buClr>
              <a:buFont typeface="Wingdings" charset="2"/>
              <a:buChar char=""/>
              <a:tabLst>
                <a:tab algn="l" pos="0"/>
              </a:tabLst>
            </a:pPr>
            <a:r>
              <a:rPr b="0" lang="en" sz="2000" spc="-1" strike="noStrike">
                <a:solidFill>
                  <a:srgbClr val="333333"/>
                </a:solidFill>
                <a:highlight>
                  <a:srgbClr val="ffffff"/>
                </a:highlight>
                <a:latin typeface="Roboto"/>
                <a:ea typeface="Roboto"/>
              </a:rPr>
              <a:t>The ted talk is 15 minutes, so probably won’t fit in intro, but it is a great talk if students want to explore after class!</a:t>
            </a:r>
            <a:endParaRPr b="0" lang="en-US" sz="2000" spc="-1" strike="noStrike">
              <a:solidFill>
                <a:srgbClr val="000000"/>
              </a:solidFill>
              <a:latin typeface="Arial"/>
            </a:endParaRPr>
          </a:p>
          <a:p>
            <a:pPr indent="0">
              <a:lnSpc>
                <a:spcPct val="100000"/>
              </a:lnSpc>
              <a:buNone/>
              <a:tabLst>
                <a:tab algn="l" pos="0"/>
              </a:tabLst>
            </a:pPr>
            <a:endParaRPr b="0" lang="en-US" sz="1000" spc="-1" strike="noStrike">
              <a:solidFill>
                <a:srgbClr val="000000"/>
              </a:solidFill>
              <a:latin typeface="Arial"/>
            </a:endParaRPr>
          </a:p>
          <a:p>
            <a:pPr indent="0">
              <a:lnSpc>
                <a:spcPct val="100000"/>
              </a:lnSpc>
              <a:buNone/>
              <a:tabLst>
                <a:tab algn="l" pos="0"/>
              </a:tabLst>
            </a:pPr>
            <a:r>
              <a:rPr b="0" lang="en" sz="1000" spc="-1" strike="noStrike">
                <a:solidFill>
                  <a:srgbClr val="2d2d2d"/>
                </a:solidFill>
                <a:latin typeface="Georgia"/>
                <a:ea typeface="Georgia"/>
              </a:rPr>
              <a:t>Sources</a:t>
            </a:r>
            <a:endParaRPr b="0" lang="en-US" sz="1000" spc="-1" strike="noStrike">
              <a:solidFill>
                <a:srgbClr val="000000"/>
              </a:solidFill>
              <a:latin typeface="Arial"/>
            </a:endParaRPr>
          </a:p>
          <a:p>
            <a:pPr marL="457200" indent="-291960">
              <a:lnSpc>
                <a:spcPct val="100000"/>
              </a:lnSpc>
              <a:buClr>
                <a:srgbClr val="222222"/>
              </a:buClr>
              <a:buFont typeface="Wingdings" charset="2"/>
              <a:buChar char=""/>
              <a:tabLst>
                <a:tab algn="l" pos="0"/>
              </a:tabLst>
            </a:pPr>
            <a:r>
              <a:rPr b="0" lang="en" sz="1000" spc="-1" strike="noStrike" u="sng">
                <a:solidFill>
                  <a:schemeClr val="hlink"/>
                </a:solidFill>
                <a:highlight>
                  <a:srgbClr val="ffffff"/>
                </a:highlight>
                <a:uFillTx/>
                <a:latin typeface="Georgia"/>
                <a:ea typeface="Georgia"/>
                <a:hlinkClick r:id="rId2"/>
              </a:rPr>
              <a:t>https://www.ted.com/talks/ameenah_gurib_fakim_humble_plants_that_hide_surprising_secrets#t-181467</a:t>
            </a:r>
            <a:r>
              <a:rPr b="0" lang="en" sz="1000" spc="-1" strike="noStrike">
                <a:solidFill>
                  <a:srgbClr val="222222"/>
                </a:solidFill>
                <a:highlight>
                  <a:srgbClr val="ffffff"/>
                </a:highlight>
                <a:latin typeface="Georgia"/>
                <a:ea typeface="Georgia"/>
              </a:rPr>
              <a:t> </a:t>
            </a:r>
            <a:endParaRPr b="0" lang="en-US" sz="1000" spc="-1" strike="noStrike">
              <a:solidFill>
                <a:srgbClr val="000000"/>
              </a:solidFill>
              <a:latin typeface="Arial"/>
            </a:endParaRPr>
          </a:p>
          <a:p>
            <a:pPr marL="457200" indent="-291960">
              <a:lnSpc>
                <a:spcPct val="100000"/>
              </a:lnSpc>
              <a:buClr>
                <a:srgbClr val="222222"/>
              </a:buClr>
              <a:buFont typeface="Wingdings" charset="2"/>
              <a:buChar char=""/>
              <a:tabLst>
                <a:tab algn="l" pos="0"/>
              </a:tabLst>
            </a:pPr>
            <a:r>
              <a:rPr b="0" lang="en" sz="1000" spc="-1" strike="noStrike" u="sng">
                <a:solidFill>
                  <a:schemeClr val="hlink"/>
                </a:solidFill>
                <a:highlight>
                  <a:srgbClr val="ffffff"/>
                </a:highlight>
                <a:uFillTx/>
                <a:latin typeface="Georgia"/>
                <a:ea typeface="Georgia"/>
                <a:hlinkClick r:id="rId3"/>
              </a:rPr>
              <a:t>https://en.wikipedia.org/wiki/Ameenah_Gurib-Fakim</a:t>
            </a:r>
            <a:endParaRPr b="0" lang="en-US" sz="1000" spc="-1" strike="noStrike">
              <a:solidFill>
                <a:srgbClr val="000000"/>
              </a:solidFill>
              <a:latin typeface="Arial"/>
            </a:endParaRPr>
          </a:p>
          <a:p>
            <a:pPr marL="457200" indent="-291960">
              <a:lnSpc>
                <a:spcPct val="100000"/>
              </a:lnSpc>
              <a:buClr>
                <a:srgbClr val="222222"/>
              </a:buClr>
              <a:buFont typeface="Wingdings" charset="2"/>
              <a:buChar char=""/>
              <a:tabLst>
                <a:tab algn="l" pos="0"/>
              </a:tabLst>
            </a:pPr>
            <a:r>
              <a:rPr b="0" lang="en" sz="1000" spc="-1" strike="noStrike" u="sng">
                <a:solidFill>
                  <a:schemeClr val="hlink"/>
                </a:solidFill>
                <a:highlight>
                  <a:srgbClr val="ffffff"/>
                </a:highlight>
                <a:uFillTx/>
                <a:latin typeface="Georgia"/>
                <a:ea typeface="Georgia"/>
                <a:hlinkClick r:id="rId4"/>
              </a:rPr>
              <a:t>https://www.forbes.com/profile/ameenah-gurib-fakim/?sh=4408656342ec</a:t>
            </a:r>
            <a:endParaRPr b="0" lang="en-US" sz="1000" spc="-1" strike="noStrike">
              <a:solidFill>
                <a:srgbClr val="000000"/>
              </a:solidFill>
              <a:latin typeface="Arial"/>
            </a:endParaRPr>
          </a:p>
          <a:p>
            <a:pPr indent="0">
              <a:lnSpc>
                <a:spcPct val="100000"/>
              </a:lnSpc>
              <a:buNone/>
              <a:tabLst>
                <a:tab algn="l" pos="0"/>
              </a:tabLst>
            </a:pPr>
            <a:endParaRPr b="0" lang="en-US" sz="1000" spc="-1" strike="noStrike">
              <a:solidFill>
                <a:srgbClr val="000000"/>
              </a:solidFill>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PlaceHolder 1"/>
          <p:cNvSpPr>
            <a:spLocks noGrp="1"/>
          </p:cNvSpPr>
          <p:nvPr>
            <p:ph type="sldImg"/>
          </p:nvPr>
        </p:nvSpPr>
        <p:spPr>
          <a:xfrm>
            <a:off x="685800" y="1143000"/>
            <a:ext cx="5486040" cy="3085920"/>
          </a:xfrm>
          <a:prstGeom prst="rect">
            <a:avLst/>
          </a:prstGeom>
          <a:ln w="0">
            <a:noFill/>
          </a:ln>
        </p:spPr>
      </p:sp>
      <p:sp>
        <p:nvSpPr>
          <p:cNvPr id="33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en-US" sz="2000" spc="-1" strike="noStrike">
                <a:solidFill>
                  <a:srgbClr val="000000"/>
                </a:solidFill>
                <a:latin typeface="Arial"/>
              </a:rPr>
              <a:t>Will cover this more in lecture during ecology</a:t>
            </a:r>
            <a:endParaRPr b="0" lang="en-US" sz="2000" spc="-1" strike="noStrike">
              <a:solidFill>
                <a:srgbClr val="000000"/>
              </a:solidFill>
              <a:latin typeface="Arial"/>
            </a:endParaRPr>
          </a:p>
        </p:txBody>
      </p:sp>
      <p:sp>
        <p:nvSpPr>
          <p:cNvPr id="337" name="PlaceHolder 3"/>
          <p:cNvSpPr>
            <a:spLocks noGrp="1"/>
          </p:cNvSpPr>
          <p:nvPr>
            <p:ph type="sldNum" idx="112"/>
          </p:nvPr>
        </p:nvSpPr>
        <p:spPr>
          <a:xfrm>
            <a:off x="3884760" y="8685360"/>
            <a:ext cx="2971440" cy="458280"/>
          </a:xfrm>
          <a:prstGeom prst="rect">
            <a:avLst/>
          </a:prstGeom>
          <a:noFill/>
          <a:ln w="0">
            <a:noFill/>
          </a:ln>
        </p:spPr>
        <p:txBody>
          <a:bodyPr lIns="91440" rIns="91440" tIns="45720" bIns="45720" anchor="b">
            <a:noAutofit/>
          </a:bodyPr>
          <a:lstStyle>
            <a:lvl1pPr indent="0" algn="r" defTabSz="457200">
              <a:lnSpc>
                <a:spcPct val="100000"/>
              </a:lnSpc>
              <a:buNone/>
              <a:defRPr b="0" lang="en-US" sz="1200" spc="-1" strike="noStrike">
                <a:solidFill>
                  <a:schemeClr val="dk1"/>
                </a:solidFill>
                <a:latin typeface="+mn-lt"/>
                <a:ea typeface="+mn-ea"/>
              </a:defRPr>
            </a:lvl1pPr>
          </a:lstStyle>
          <a:p>
            <a:pPr indent="0" algn="r" defTabSz="457200">
              <a:lnSpc>
                <a:spcPct val="100000"/>
              </a:lnSpc>
              <a:buNone/>
            </a:pPr>
            <a:fld id="{532FA67A-1FF9-45D6-B553-C1711507B84F}" type="slidenum">
              <a:rPr b="0" lang="en-US" sz="1200" spc="-1" strike="noStrike">
                <a:solidFill>
                  <a:schemeClr val="dk1"/>
                </a:solidFill>
                <a:latin typeface="+mn-lt"/>
                <a:ea typeface="+mn-ea"/>
              </a:rPr>
              <a:t>&lt;number&gt;</a:t>
            </a:fld>
            <a:endParaRPr b="0" lang="en-US" sz="1200" spc="-1" strike="noStrike">
              <a:solidFill>
                <a:srgbClr val="000000"/>
              </a:solidFill>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PlaceHolder 1"/>
          <p:cNvSpPr>
            <a:spLocks noGrp="1"/>
          </p:cNvSpPr>
          <p:nvPr>
            <p:ph type="sldImg"/>
          </p:nvPr>
        </p:nvSpPr>
        <p:spPr>
          <a:xfrm>
            <a:off x="685800" y="1143000"/>
            <a:ext cx="5486040" cy="3085920"/>
          </a:xfrm>
          <a:prstGeom prst="rect">
            <a:avLst/>
          </a:prstGeom>
          <a:ln w="0">
            <a:noFill/>
          </a:ln>
        </p:spPr>
      </p:sp>
      <p:sp>
        <p:nvSpPr>
          <p:cNvPr id="33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en-US" sz="2000" spc="-1" strike="noStrike">
                <a:solidFill>
                  <a:srgbClr val="000000"/>
                </a:solidFill>
                <a:latin typeface="Arial"/>
              </a:rPr>
              <a:t>Schematic cross section of lichen, a symbiosis between green algae and a </a:t>
            </a:r>
            <a:r>
              <a:rPr b="0" lang="en-US" sz="2000" spc="-1" strike="noStrike" u="sng">
                <a:solidFill>
                  <a:srgbClr val="000000"/>
                </a:solidFill>
                <a:uFillTx/>
                <a:latin typeface="Arial"/>
                <a:hlinkClick r:id="rId1"/>
              </a:rPr>
              <a:t>fungus</a:t>
            </a:r>
            <a:r>
              <a:rPr b="0" lang="en-US" sz="2000" spc="-1" strike="noStrike">
                <a:solidFill>
                  <a:srgbClr val="000000"/>
                </a:solidFill>
                <a:latin typeface="Arial"/>
              </a:rPr>
              <a:t>. 1. Thick layers of </a:t>
            </a:r>
            <a:r>
              <a:rPr b="0" lang="en-US" sz="2000" spc="-1" strike="noStrike" u="sng">
                <a:solidFill>
                  <a:srgbClr val="000000"/>
                </a:solidFill>
                <a:uFillTx/>
                <a:latin typeface="Arial"/>
                <a:hlinkClick r:id="rId2"/>
              </a:rPr>
              <a:t>hyphae</a:t>
            </a:r>
            <a:r>
              <a:rPr b="0" lang="en-US" sz="2000" spc="-1" strike="noStrike">
                <a:solidFill>
                  <a:srgbClr val="000000"/>
                </a:solidFill>
                <a:latin typeface="Arial"/>
              </a:rPr>
              <a:t>, called the cortex 2. </a:t>
            </a:r>
            <a:r>
              <a:rPr b="0" lang="en-US" sz="2000" spc="-1" strike="noStrike" u="sng">
                <a:solidFill>
                  <a:srgbClr val="000000"/>
                </a:solidFill>
                <a:uFillTx/>
                <a:latin typeface="Arial"/>
                <a:hlinkClick r:id="rId3"/>
              </a:rPr>
              <a:t>Green algae</a:t>
            </a:r>
            <a:r>
              <a:rPr b="0" lang="en-US" sz="2000" spc="-1" strike="noStrike">
                <a:solidFill>
                  <a:srgbClr val="000000"/>
                </a:solidFill>
                <a:latin typeface="Arial"/>
              </a:rPr>
              <a:t> 3. Loosely packed </a:t>
            </a:r>
            <a:r>
              <a:rPr b="0" lang="en-US" sz="2000" spc="-1" strike="noStrike" u="sng">
                <a:solidFill>
                  <a:srgbClr val="000000"/>
                </a:solidFill>
                <a:uFillTx/>
                <a:latin typeface="Arial"/>
                <a:hlinkClick r:id="rId4"/>
              </a:rPr>
              <a:t>hyphae</a:t>
            </a:r>
            <a:r>
              <a:rPr b="0" lang="en-US" sz="2000" spc="-1" strike="noStrike">
                <a:solidFill>
                  <a:srgbClr val="000000"/>
                </a:solidFill>
                <a:latin typeface="Arial"/>
              </a:rPr>
              <a:t> 4. Anchoring </a:t>
            </a:r>
            <a:r>
              <a:rPr b="0" lang="en-US" sz="2000" spc="-1" strike="noStrike" u="sng">
                <a:solidFill>
                  <a:srgbClr val="000000"/>
                </a:solidFill>
                <a:uFillTx/>
                <a:latin typeface="Arial"/>
                <a:hlinkClick r:id="rId5"/>
              </a:rPr>
              <a:t>hyphae</a:t>
            </a:r>
            <a:r>
              <a:rPr b="0" lang="en-US" sz="2000" spc="-1" strike="noStrike">
                <a:solidFill>
                  <a:srgbClr val="000000"/>
                </a:solidFill>
                <a:latin typeface="Arial"/>
              </a:rPr>
              <a:t> called </a:t>
            </a:r>
            <a:r>
              <a:rPr b="0" lang="en-US" sz="2000" spc="-1" strike="noStrike" u="sng">
                <a:solidFill>
                  <a:srgbClr val="000000"/>
                </a:solidFill>
                <a:uFillTx/>
                <a:latin typeface="Arial"/>
                <a:hlinkClick r:id="rId6"/>
              </a:rPr>
              <a:t>rhizines</a:t>
            </a:r>
            <a:r>
              <a:rPr b="0" lang="en-US" sz="2000" spc="-1" strike="noStrike">
                <a:solidFill>
                  <a:srgbClr val="000000"/>
                </a:solidFill>
                <a:latin typeface="Arial"/>
              </a:rPr>
              <a:t>.</a:t>
            </a:r>
            <a:endParaRPr b="0" lang="en-US" sz="2000" spc="-1" strike="noStrike">
              <a:solidFill>
                <a:srgbClr val="000000"/>
              </a:solidFill>
              <a:latin typeface="Arial"/>
            </a:endParaRPr>
          </a:p>
          <a:p>
            <a:pPr marL="216000" indent="0">
              <a:lnSpc>
                <a:spcPct val="100000"/>
              </a:lnSpc>
              <a:buNone/>
            </a:pPr>
            <a:r>
              <a:rPr b="0" lang="en-US" sz="2000" spc="-1" strike="noStrike">
                <a:solidFill>
                  <a:srgbClr val="000000"/>
                </a:solidFill>
                <a:latin typeface="Arial"/>
              </a:rPr>
              <a:t> </a:t>
            </a:r>
            <a:r>
              <a:rPr b="0" lang="en-US" sz="2000" spc="-1" strike="noStrike">
                <a:solidFill>
                  <a:srgbClr val="000000"/>
                </a:solidFill>
                <a:latin typeface="Arial"/>
              </a:rPr>
              <a:t>some lichens also have cyanobacteria symbionti,</a:t>
            </a:r>
            <a:endParaRPr b="0" lang="en-US" sz="2000" spc="-1" strike="noStrike">
              <a:solidFill>
                <a:srgbClr val="000000"/>
              </a:solidFill>
              <a:latin typeface="Arial"/>
            </a:endParaRPr>
          </a:p>
          <a:p>
            <a:pPr marL="216000" indent="0">
              <a:lnSpc>
                <a:spcPct val="100000"/>
              </a:lnSpc>
              <a:buNone/>
            </a:pPr>
            <a:r>
              <a:rPr b="0" lang="en-US" sz="2000" spc="-1" strike="noStrike">
                <a:solidFill>
                  <a:srgbClr val="000000"/>
                </a:solidFill>
                <a:latin typeface="Arial"/>
              </a:rPr>
              <a:t>Really cool secondary chemistry – part of whey they are </a:t>
            </a:r>
            <a:endParaRPr b="0" lang="en-US" sz="2000" spc="-1" strike="noStrike">
              <a:solidFill>
                <a:srgbClr val="000000"/>
              </a:solidFill>
              <a:latin typeface="Arial"/>
            </a:endParaRPr>
          </a:p>
        </p:txBody>
      </p:sp>
      <p:sp>
        <p:nvSpPr>
          <p:cNvPr id="340" name="PlaceHolder 3"/>
          <p:cNvSpPr>
            <a:spLocks noGrp="1"/>
          </p:cNvSpPr>
          <p:nvPr>
            <p:ph type="sldNum" idx="113"/>
          </p:nvPr>
        </p:nvSpPr>
        <p:spPr>
          <a:xfrm>
            <a:off x="3884760" y="8685360"/>
            <a:ext cx="2971440" cy="458280"/>
          </a:xfrm>
          <a:prstGeom prst="rect">
            <a:avLst/>
          </a:prstGeom>
          <a:noFill/>
          <a:ln w="0">
            <a:noFill/>
          </a:ln>
        </p:spPr>
        <p:txBody>
          <a:bodyPr lIns="91440" rIns="91440" tIns="45720" bIns="45720" anchor="b">
            <a:noAutofit/>
          </a:bodyPr>
          <a:lstStyle>
            <a:lvl1pPr indent="0" algn="r" defTabSz="457200">
              <a:lnSpc>
                <a:spcPct val="100000"/>
              </a:lnSpc>
              <a:buNone/>
              <a:defRPr b="0" lang="en-US" sz="1200" spc="-1" strike="noStrike">
                <a:solidFill>
                  <a:schemeClr val="dk1"/>
                </a:solidFill>
                <a:latin typeface="+mn-lt"/>
                <a:ea typeface="+mn-ea"/>
              </a:defRPr>
            </a:lvl1pPr>
          </a:lstStyle>
          <a:p>
            <a:pPr indent="0" algn="r" defTabSz="457200">
              <a:lnSpc>
                <a:spcPct val="100000"/>
              </a:lnSpc>
              <a:buNone/>
            </a:pPr>
            <a:fld id="{E2EE70E4-66FC-4110-96D5-F62FEF9A6C0D}" type="slidenum">
              <a:rPr b="0" lang="en-US" sz="1200" spc="-1" strike="noStrike">
                <a:solidFill>
                  <a:schemeClr val="dk1"/>
                </a:solidFill>
                <a:latin typeface="+mn-lt"/>
                <a:ea typeface="+mn-ea"/>
              </a:rPr>
              <a:t>&lt;number&gt;</a:t>
            </a:fld>
            <a:endParaRPr b="0" lang="en-US" sz="1200" spc="-1" strike="noStrike">
              <a:solidFill>
                <a:srgbClr val="000000"/>
              </a:solidFill>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PlaceHolder 1"/>
          <p:cNvSpPr>
            <a:spLocks noGrp="1"/>
          </p:cNvSpPr>
          <p:nvPr>
            <p:ph type="sldImg"/>
          </p:nvPr>
        </p:nvSpPr>
        <p:spPr>
          <a:xfrm>
            <a:off x="685800" y="1143000"/>
            <a:ext cx="5486040" cy="3085920"/>
          </a:xfrm>
          <a:prstGeom prst="rect">
            <a:avLst/>
          </a:prstGeom>
          <a:ln w="0">
            <a:noFill/>
          </a:ln>
        </p:spPr>
      </p:sp>
      <p:sp>
        <p:nvSpPr>
          <p:cNvPr id="34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en-US" sz="2000" spc="-1" strike="noStrike">
                <a:solidFill>
                  <a:srgbClr val="000000"/>
                </a:solidFill>
                <a:latin typeface="Arial"/>
              </a:rPr>
              <a:t>Crustose are completely adhered to surface – in this case branch, can be hard to differentiate from bark itself. Often grey, brown, orange</a:t>
            </a:r>
            <a:endParaRPr b="0" lang="en-US" sz="2000" spc="-1" strike="noStrike">
              <a:solidFill>
                <a:srgbClr val="000000"/>
              </a:solidFill>
              <a:latin typeface="Arial"/>
            </a:endParaRPr>
          </a:p>
          <a:p>
            <a:pPr marL="216000" indent="0">
              <a:lnSpc>
                <a:spcPct val="100000"/>
              </a:lnSpc>
              <a:buNone/>
            </a:pPr>
            <a:r>
              <a:rPr b="0" lang="en-US" sz="2000" spc="-1" strike="noStrike">
                <a:solidFill>
                  <a:srgbClr val="000000"/>
                </a:solidFill>
                <a:latin typeface="Arial"/>
              </a:rPr>
              <a:t>Foliose have edges that are lose from substrate, can be very large or not</a:t>
            </a:r>
            <a:endParaRPr b="0" lang="en-US" sz="2000" spc="-1" strike="noStrike">
              <a:solidFill>
                <a:srgbClr val="000000"/>
              </a:solidFill>
              <a:latin typeface="Arial"/>
            </a:endParaRPr>
          </a:p>
          <a:p>
            <a:pPr marL="216000" indent="0">
              <a:lnSpc>
                <a:spcPct val="100000"/>
              </a:lnSpc>
              <a:buNone/>
            </a:pPr>
            <a:r>
              <a:rPr b="0" lang="en-US" sz="2000" spc="-1" strike="noStrike">
                <a:solidFill>
                  <a:srgbClr val="000000"/>
                </a:solidFill>
                <a:latin typeface="Arial"/>
              </a:rPr>
              <a:t>Fruticose are busy and have thallus (other layer) all the way around the “strands”</a:t>
            </a:r>
            <a:endParaRPr b="0" lang="en-US" sz="2000" spc="-1" strike="noStrike">
              <a:solidFill>
                <a:srgbClr val="000000"/>
              </a:solidFill>
              <a:latin typeface="Arial"/>
            </a:endParaRPr>
          </a:p>
          <a:p>
            <a:pPr marL="216000" indent="0">
              <a:lnSpc>
                <a:spcPct val="100000"/>
              </a:lnSpc>
              <a:buNone/>
            </a:pPr>
            <a:endParaRPr b="0" lang="en-US" sz="2000" spc="-1" strike="noStrike">
              <a:solidFill>
                <a:srgbClr val="000000"/>
              </a:solidFill>
              <a:latin typeface="Arial"/>
            </a:endParaRPr>
          </a:p>
        </p:txBody>
      </p:sp>
      <p:sp>
        <p:nvSpPr>
          <p:cNvPr id="343" name="PlaceHolder 3"/>
          <p:cNvSpPr>
            <a:spLocks noGrp="1"/>
          </p:cNvSpPr>
          <p:nvPr>
            <p:ph type="sldNum" idx="114"/>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1714B798-B64C-4E02-8E8E-AD131175D738}"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PlaceHolder 1"/>
          <p:cNvSpPr>
            <a:spLocks noGrp="1"/>
          </p:cNvSpPr>
          <p:nvPr>
            <p:ph type="sldImg"/>
          </p:nvPr>
        </p:nvSpPr>
        <p:spPr>
          <a:xfrm>
            <a:off x="685800" y="1143000"/>
            <a:ext cx="5486040" cy="3085920"/>
          </a:xfrm>
          <a:prstGeom prst="rect">
            <a:avLst/>
          </a:prstGeom>
          <a:ln w="0">
            <a:noFill/>
          </a:ln>
        </p:spPr>
      </p:sp>
      <p:sp>
        <p:nvSpPr>
          <p:cNvPr id="34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en-US" sz="2000" spc="-1" strike="noStrike">
                <a:solidFill>
                  <a:srgbClr val="000000"/>
                </a:solidFill>
                <a:latin typeface="Arial"/>
              </a:rPr>
              <a:t>Succession occurs in all types of community types.  For examples, birds have succession associated with vegetation.</a:t>
            </a:r>
            <a:endParaRPr b="0" lang="en-US" sz="2000" spc="-1" strike="noStrike">
              <a:solidFill>
                <a:srgbClr val="000000"/>
              </a:solidFill>
              <a:latin typeface="Arial"/>
            </a:endParaRPr>
          </a:p>
          <a:p>
            <a:pPr marL="216000" indent="0">
              <a:lnSpc>
                <a:spcPct val="100000"/>
              </a:lnSpc>
              <a:buNone/>
            </a:pPr>
            <a:endParaRPr b="0" lang="en-US" sz="2000" spc="-1" strike="noStrike">
              <a:solidFill>
                <a:srgbClr val="000000"/>
              </a:solidFill>
              <a:latin typeface="Arial"/>
            </a:endParaRPr>
          </a:p>
          <a:p>
            <a:pPr marL="216000" indent="0">
              <a:lnSpc>
                <a:spcPct val="100000"/>
              </a:lnSpc>
              <a:buNone/>
            </a:pPr>
            <a:r>
              <a:rPr b="0" lang="en-US" sz="2000" spc="-1" strike="noStrike">
                <a:solidFill>
                  <a:srgbClr val="000000"/>
                </a:solidFill>
                <a:latin typeface="Arial"/>
              </a:rPr>
              <a:t>Lichen succession can occur within one small area such as a twig as well as at larger scales/</a:t>
            </a:r>
            <a:endParaRPr b="0" lang="en-US" sz="2000" spc="-1" strike="noStrike">
              <a:solidFill>
                <a:srgbClr val="000000"/>
              </a:solidFill>
              <a:latin typeface="Arial"/>
            </a:endParaRPr>
          </a:p>
        </p:txBody>
      </p:sp>
      <p:sp>
        <p:nvSpPr>
          <p:cNvPr id="346" name="PlaceHolder 3"/>
          <p:cNvSpPr>
            <a:spLocks noGrp="1"/>
          </p:cNvSpPr>
          <p:nvPr>
            <p:ph type="sldNum" idx="115"/>
          </p:nvPr>
        </p:nvSpPr>
        <p:spPr>
          <a:xfrm>
            <a:off x="3884760" y="8685360"/>
            <a:ext cx="2971440" cy="458280"/>
          </a:xfrm>
          <a:prstGeom prst="rect">
            <a:avLst/>
          </a:prstGeom>
          <a:noFill/>
          <a:ln w="0">
            <a:noFill/>
          </a:ln>
        </p:spPr>
        <p:txBody>
          <a:bodyPr lIns="91440" rIns="91440" tIns="45720" bIns="45720" anchor="b">
            <a:noAutofit/>
          </a:bodyPr>
          <a:lstStyle>
            <a:lvl1pPr indent="0" algn="r" defTabSz="457200">
              <a:lnSpc>
                <a:spcPct val="100000"/>
              </a:lnSpc>
              <a:buNone/>
              <a:defRPr b="0" lang="en-US" sz="1200" spc="-1" strike="noStrike">
                <a:solidFill>
                  <a:schemeClr val="dk1"/>
                </a:solidFill>
                <a:latin typeface="+mn-lt"/>
                <a:ea typeface="+mn-ea"/>
              </a:defRPr>
            </a:lvl1pPr>
          </a:lstStyle>
          <a:p>
            <a:pPr indent="0" algn="r" defTabSz="457200">
              <a:lnSpc>
                <a:spcPct val="100000"/>
              </a:lnSpc>
              <a:buNone/>
            </a:pPr>
            <a:fld id="{1A12EFC3-5EAF-46F1-BD82-99824C6D66B4}" type="slidenum">
              <a:rPr b="0" lang="en-US" sz="1200" spc="-1" strike="noStrike">
                <a:solidFill>
                  <a:schemeClr val="dk1"/>
                </a:solidFill>
                <a:latin typeface="+mn-lt"/>
                <a:ea typeface="+mn-ea"/>
              </a:rPr>
              <a:t>&lt;number&gt;</a:t>
            </a:fld>
            <a:endParaRPr b="0" lang="en-US" sz="1200" spc="-1" strike="noStrike">
              <a:solidFill>
                <a:srgbClr val="000000"/>
              </a:solidFill>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PlaceHolder 1"/>
          <p:cNvSpPr>
            <a:spLocks noGrp="1"/>
          </p:cNvSpPr>
          <p:nvPr>
            <p:ph type="sldImg"/>
          </p:nvPr>
        </p:nvSpPr>
        <p:spPr>
          <a:xfrm>
            <a:off x="685800" y="1143000"/>
            <a:ext cx="5486040" cy="3085920"/>
          </a:xfrm>
          <a:prstGeom prst="rect">
            <a:avLst/>
          </a:prstGeom>
          <a:ln w="0">
            <a:noFill/>
          </a:ln>
        </p:spPr>
      </p:sp>
      <p:sp>
        <p:nvSpPr>
          <p:cNvPr id="34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349" name="PlaceHolder 3"/>
          <p:cNvSpPr>
            <a:spLocks noGrp="1"/>
          </p:cNvSpPr>
          <p:nvPr>
            <p:ph type="sldNum" idx="116"/>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3AE4F575-5742-40D4-8750-489D5FEB1F97}"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PlaceHolder 1"/>
          <p:cNvSpPr>
            <a:spLocks noGrp="1"/>
          </p:cNvSpPr>
          <p:nvPr>
            <p:ph type="sldImg"/>
          </p:nvPr>
        </p:nvSpPr>
        <p:spPr>
          <a:xfrm>
            <a:off x="685800" y="1143000"/>
            <a:ext cx="5486040" cy="3085920"/>
          </a:xfrm>
          <a:prstGeom prst="rect">
            <a:avLst/>
          </a:prstGeom>
          <a:ln w="0">
            <a:noFill/>
          </a:ln>
        </p:spPr>
      </p:sp>
      <p:sp>
        <p:nvSpPr>
          <p:cNvPr id="35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352" name="PlaceHolder 3"/>
          <p:cNvSpPr>
            <a:spLocks noGrp="1"/>
          </p:cNvSpPr>
          <p:nvPr>
            <p:ph type="sldNum" idx="117"/>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41D449B6-DD78-4889-9886-98F08C2626D5}"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PlaceHolder 1"/>
          <p:cNvSpPr>
            <a:spLocks noGrp="1"/>
          </p:cNvSpPr>
          <p:nvPr>
            <p:ph type="sldImg"/>
          </p:nvPr>
        </p:nvSpPr>
        <p:spPr>
          <a:xfrm>
            <a:off x="685800" y="1143000"/>
            <a:ext cx="5486040" cy="3085920"/>
          </a:xfrm>
          <a:prstGeom prst="rect">
            <a:avLst/>
          </a:prstGeom>
          <a:ln w="0">
            <a:noFill/>
          </a:ln>
        </p:spPr>
      </p:sp>
      <p:sp>
        <p:nvSpPr>
          <p:cNvPr id="35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355" name="PlaceHolder 3"/>
          <p:cNvSpPr>
            <a:spLocks noGrp="1"/>
          </p:cNvSpPr>
          <p:nvPr>
            <p:ph type="sldNum" idx="118"/>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9C001204-4C4D-445B-B91C-61E5BD89CA5B}"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PlaceHolder 1"/>
          <p:cNvSpPr>
            <a:spLocks noGrp="1"/>
          </p:cNvSpPr>
          <p:nvPr>
            <p:ph type="sldImg"/>
          </p:nvPr>
        </p:nvSpPr>
        <p:spPr>
          <a:xfrm>
            <a:off x="685800" y="1143000"/>
            <a:ext cx="5486040" cy="3085920"/>
          </a:xfrm>
          <a:prstGeom prst="rect">
            <a:avLst/>
          </a:prstGeom>
          <a:ln w="0">
            <a:noFill/>
          </a:ln>
        </p:spPr>
      </p:sp>
      <p:sp>
        <p:nvSpPr>
          <p:cNvPr id="35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en-US" sz="2000" spc="-1" strike="noStrike">
                <a:solidFill>
                  <a:srgbClr val="000000"/>
                </a:solidFill>
                <a:latin typeface="Arial"/>
              </a:rPr>
              <a:t>Crustose are completely adhered to surface – in this case branch, can be hard to differentiate from bark itself. Often grey, brown, orange</a:t>
            </a:r>
            <a:endParaRPr b="0" lang="en-US" sz="2000" spc="-1" strike="noStrike">
              <a:solidFill>
                <a:srgbClr val="000000"/>
              </a:solidFill>
              <a:latin typeface="Arial"/>
            </a:endParaRPr>
          </a:p>
          <a:p>
            <a:pPr marL="216000" indent="0">
              <a:lnSpc>
                <a:spcPct val="100000"/>
              </a:lnSpc>
              <a:buNone/>
            </a:pPr>
            <a:r>
              <a:rPr b="0" lang="en-US" sz="2000" spc="-1" strike="noStrike">
                <a:solidFill>
                  <a:srgbClr val="000000"/>
                </a:solidFill>
                <a:latin typeface="Arial"/>
              </a:rPr>
              <a:t>Foliose have edges that are lose from substrate, can be very large or not</a:t>
            </a:r>
            <a:endParaRPr b="0" lang="en-US" sz="2000" spc="-1" strike="noStrike">
              <a:solidFill>
                <a:srgbClr val="000000"/>
              </a:solidFill>
              <a:latin typeface="Arial"/>
            </a:endParaRPr>
          </a:p>
          <a:p>
            <a:pPr marL="216000" indent="0">
              <a:lnSpc>
                <a:spcPct val="100000"/>
              </a:lnSpc>
              <a:buNone/>
            </a:pPr>
            <a:r>
              <a:rPr b="0" lang="en-US" sz="2000" spc="-1" strike="noStrike">
                <a:solidFill>
                  <a:srgbClr val="000000"/>
                </a:solidFill>
                <a:latin typeface="Arial"/>
              </a:rPr>
              <a:t>Fruticose are busy and have thallus (other layer) all the way around the “strands”</a:t>
            </a:r>
            <a:endParaRPr b="0" lang="en-US" sz="2000" spc="-1" strike="noStrike">
              <a:solidFill>
                <a:srgbClr val="000000"/>
              </a:solidFill>
              <a:latin typeface="Arial"/>
            </a:endParaRPr>
          </a:p>
          <a:p>
            <a:pPr marL="216000" indent="0">
              <a:lnSpc>
                <a:spcPct val="100000"/>
              </a:lnSpc>
              <a:buNone/>
            </a:pPr>
            <a:endParaRPr b="0" lang="en-US" sz="2000" spc="-1" strike="noStrike">
              <a:solidFill>
                <a:srgbClr val="000000"/>
              </a:solidFill>
              <a:latin typeface="Arial"/>
            </a:endParaRPr>
          </a:p>
        </p:txBody>
      </p:sp>
      <p:sp>
        <p:nvSpPr>
          <p:cNvPr id="358" name="PlaceHolder 3"/>
          <p:cNvSpPr>
            <a:spLocks noGrp="1"/>
          </p:cNvSpPr>
          <p:nvPr>
            <p:ph type="sldNum" idx="119"/>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A8ADA2D1-39D4-4F14-9982-5D02E774B269}"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PlaceHolder 1"/>
          <p:cNvSpPr>
            <a:spLocks noGrp="1"/>
          </p:cNvSpPr>
          <p:nvPr>
            <p:ph type="sldImg"/>
          </p:nvPr>
        </p:nvSpPr>
        <p:spPr>
          <a:xfrm>
            <a:off x="685800" y="1143000"/>
            <a:ext cx="5486040" cy="3085920"/>
          </a:xfrm>
          <a:prstGeom prst="rect">
            <a:avLst/>
          </a:prstGeom>
          <a:ln w="0">
            <a:noFill/>
          </a:ln>
        </p:spPr>
      </p:sp>
      <p:sp>
        <p:nvSpPr>
          <p:cNvPr id="36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en-US" sz="2000" spc="-1" strike="noStrike">
                <a:solidFill>
                  <a:srgbClr val="000000"/>
                </a:solidFill>
                <a:latin typeface="Arial"/>
              </a:rPr>
              <a:t>Crustose are completely adhered to surface – in this case branch, can be hard to differentiate from bark itself. Often grey, brown, orange</a:t>
            </a:r>
            <a:endParaRPr b="0" lang="en-US" sz="2000" spc="-1" strike="noStrike">
              <a:solidFill>
                <a:srgbClr val="000000"/>
              </a:solidFill>
              <a:latin typeface="Arial"/>
            </a:endParaRPr>
          </a:p>
          <a:p>
            <a:pPr marL="216000" indent="0">
              <a:lnSpc>
                <a:spcPct val="100000"/>
              </a:lnSpc>
              <a:buNone/>
            </a:pPr>
            <a:r>
              <a:rPr b="0" lang="en-US" sz="2000" spc="-1" strike="noStrike">
                <a:solidFill>
                  <a:srgbClr val="000000"/>
                </a:solidFill>
                <a:latin typeface="Arial"/>
              </a:rPr>
              <a:t>Foliose have edges that are lose from substrate, can be very large or not</a:t>
            </a:r>
            <a:endParaRPr b="0" lang="en-US" sz="2000" spc="-1" strike="noStrike">
              <a:solidFill>
                <a:srgbClr val="000000"/>
              </a:solidFill>
              <a:latin typeface="Arial"/>
            </a:endParaRPr>
          </a:p>
          <a:p>
            <a:pPr marL="216000" indent="0">
              <a:lnSpc>
                <a:spcPct val="100000"/>
              </a:lnSpc>
              <a:buNone/>
            </a:pPr>
            <a:r>
              <a:rPr b="0" lang="en-US" sz="2000" spc="-1" strike="noStrike">
                <a:solidFill>
                  <a:srgbClr val="000000"/>
                </a:solidFill>
                <a:latin typeface="Arial"/>
              </a:rPr>
              <a:t>Fruticose are busy and have thallus (other layer) all the way around the “strands”</a:t>
            </a:r>
            <a:endParaRPr b="0" lang="en-US" sz="2000" spc="-1" strike="noStrike">
              <a:solidFill>
                <a:srgbClr val="000000"/>
              </a:solidFill>
              <a:latin typeface="Arial"/>
            </a:endParaRPr>
          </a:p>
          <a:p>
            <a:pPr marL="216000" indent="0">
              <a:lnSpc>
                <a:spcPct val="100000"/>
              </a:lnSpc>
              <a:buNone/>
            </a:pPr>
            <a:endParaRPr b="0" lang="en-US" sz="2000" spc="-1" strike="noStrike">
              <a:solidFill>
                <a:srgbClr val="000000"/>
              </a:solidFill>
              <a:latin typeface="Arial"/>
            </a:endParaRPr>
          </a:p>
        </p:txBody>
      </p:sp>
      <p:sp>
        <p:nvSpPr>
          <p:cNvPr id="361" name="PlaceHolder 3"/>
          <p:cNvSpPr>
            <a:spLocks noGrp="1"/>
          </p:cNvSpPr>
          <p:nvPr>
            <p:ph type="sldNum" idx="120"/>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6E962DA5-E1EA-445F-8B67-38BE2246D585}"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PlaceHolder 1"/>
          <p:cNvSpPr>
            <a:spLocks noGrp="1"/>
          </p:cNvSpPr>
          <p:nvPr>
            <p:ph type="sldImg"/>
          </p:nvPr>
        </p:nvSpPr>
        <p:spPr>
          <a:xfrm>
            <a:off x="685800" y="1143000"/>
            <a:ext cx="5486040" cy="3085920"/>
          </a:xfrm>
          <a:prstGeom prst="rect">
            <a:avLst/>
          </a:prstGeom>
          <a:ln w="0">
            <a:noFill/>
          </a:ln>
        </p:spPr>
      </p:sp>
      <p:sp>
        <p:nvSpPr>
          <p:cNvPr id="36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en-US" sz="2000" spc="-1" strike="noStrike">
                <a:solidFill>
                  <a:srgbClr val="000000"/>
                </a:solidFill>
                <a:latin typeface="Arial"/>
              </a:rPr>
              <a:t>Crustose are completely adhered to surface – in this case branch, can be hard to differentiate from bark itself. Often grey, brown, orange</a:t>
            </a:r>
            <a:endParaRPr b="0" lang="en-US" sz="2000" spc="-1" strike="noStrike">
              <a:solidFill>
                <a:srgbClr val="000000"/>
              </a:solidFill>
              <a:latin typeface="Arial"/>
            </a:endParaRPr>
          </a:p>
          <a:p>
            <a:pPr marL="216000" indent="0">
              <a:lnSpc>
                <a:spcPct val="100000"/>
              </a:lnSpc>
              <a:buNone/>
            </a:pPr>
            <a:r>
              <a:rPr b="0" lang="en-US" sz="2000" spc="-1" strike="noStrike">
                <a:solidFill>
                  <a:srgbClr val="000000"/>
                </a:solidFill>
                <a:latin typeface="Arial"/>
              </a:rPr>
              <a:t>Foliose have edges that are lose from substrate, can be very large or not</a:t>
            </a:r>
            <a:endParaRPr b="0" lang="en-US" sz="2000" spc="-1" strike="noStrike">
              <a:solidFill>
                <a:srgbClr val="000000"/>
              </a:solidFill>
              <a:latin typeface="Arial"/>
            </a:endParaRPr>
          </a:p>
          <a:p>
            <a:pPr marL="216000" indent="0">
              <a:lnSpc>
                <a:spcPct val="100000"/>
              </a:lnSpc>
              <a:buNone/>
            </a:pPr>
            <a:r>
              <a:rPr b="0" lang="en-US" sz="2000" spc="-1" strike="noStrike">
                <a:solidFill>
                  <a:srgbClr val="000000"/>
                </a:solidFill>
                <a:latin typeface="Arial"/>
              </a:rPr>
              <a:t>Fruticose are busy and have thallus (other layer) all the way around the “strands”</a:t>
            </a:r>
            <a:endParaRPr b="0" lang="en-US" sz="2000" spc="-1" strike="noStrike">
              <a:solidFill>
                <a:srgbClr val="000000"/>
              </a:solidFill>
              <a:latin typeface="Arial"/>
            </a:endParaRPr>
          </a:p>
          <a:p>
            <a:pPr marL="216000" indent="0">
              <a:lnSpc>
                <a:spcPct val="100000"/>
              </a:lnSpc>
              <a:buNone/>
            </a:pPr>
            <a:endParaRPr b="0" lang="en-US" sz="2000" spc="-1" strike="noStrike">
              <a:solidFill>
                <a:srgbClr val="000000"/>
              </a:solidFill>
              <a:latin typeface="Arial"/>
            </a:endParaRPr>
          </a:p>
        </p:txBody>
      </p:sp>
      <p:sp>
        <p:nvSpPr>
          <p:cNvPr id="364" name="PlaceHolder 3"/>
          <p:cNvSpPr>
            <a:spLocks noGrp="1"/>
          </p:cNvSpPr>
          <p:nvPr>
            <p:ph type="sldNum" idx="121"/>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B3908F52-53A4-49F9-B974-1866F14136EF}"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PlaceHolder 1"/>
          <p:cNvSpPr>
            <a:spLocks noGrp="1"/>
          </p:cNvSpPr>
          <p:nvPr>
            <p:ph type="sldImg"/>
          </p:nvPr>
        </p:nvSpPr>
        <p:spPr>
          <a:xfrm>
            <a:off x="685800" y="1143000"/>
            <a:ext cx="5486040" cy="3085920"/>
          </a:xfrm>
          <a:prstGeom prst="rect">
            <a:avLst/>
          </a:prstGeom>
          <a:ln w="0">
            <a:noFill/>
          </a:ln>
        </p:spPr>
      </p:sp>
      <p:sp>
        <p:nvSpPr>
          <p:cNvPr id="36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en-US" sz="2000" spc="-1" strike="noStrike">
                <a:solidFill>
                  <a:srgbClr val="000000"/>
                </a:solidFill>
                <a:latin typeface="Arial"/>
              </a:rPr>
              <a:t>Crustose are completely adhered to surface – in this case branch, can be hard to differentiate from bark itself. Often grey, brown, orange</a:t>
            </a:r>
            <a:endParaRPr b="0" lang="en-US" sz="2000" spc="-1" strike="noStrike">
              <a:solidFill>
                <a:srgbClr val="000000"/>
              </a:solidFill>
              <a:latin typeface="Arial"/>
            </a:endParaRPr>
          </a:p>
          <a:p>
            <a:pPr marL="216000" indent="0">
              <a:lnSpc>
                <a:spcPct val="100000"/>
              </a:lnSpc>
              <a:buNone/>
            </a:pPr>
            <a:r>
              <a:rPr b="0" lang="en-US" sz="2000" spc="-1" strike="noStrike">
                <a:solidFill>
                  <a:srgbClr val="000000"/>
                </a:solidFill>
                <a:latin typeface="Arial"/>
              </a:rPr>
              <a:t>Foliose have edges that are lose from substrate, can be very large or not</a:t>
            </a:r>
            <a:endParaRPr b="0" lang="en-US" sz="2000" spc="-1" strike="noStrike">
              <a:solidFill>
                <a:srgbClr val="000000"/>
              </a:solidFill>
              <a:latin typeface="Arial"/>
            </a:endParaRPr>
          </a:p>
          <a:p>
            <a:pPr marL="216000" indent="0">
              <a:lnSpc>
                <a:spcPct val="100000"/>
              </a:lnSpc>
              <a:buNone/>
            </a:pPr>
            <a:r>
              <a:rPr b="0" lang="en-US" sz="2000" spc="-1" strike="noStrike">
                <a:solidFill>
                  <a:srgbClr val="000000"/>
                </a:solidFill>
                <a:latin typeface="Arial"/>
              </a:rPr>
              <a:t>Fruticose are busy and have thallus (other layer) all the way around the “strands”</a:t>
            </a:r>
            <a:endParaRPr b="0" lang="en-US" sz="2000" spc="-1" strike="noStrike">
              <a:solidFill>
                <a:srgbClr val="000000"/>
              </a:solidFill>
              <a:latin typeface="Arial"/>
            </a:endParaRPr>
          </a:p>
          <a:p>
            <a:pPr marL="216000" indent="0">
              <a:lnSpc>
                <a:spcPct val="100000"/>
              </a:lnSpc>
              <a:buNone/>
            </a:pPr>
            <a:endParaRPr b="0" lang="en-US" sz="2000" spc="-1" strike="noStrike">
              <a:solidFill>
                <a:srgbClr val="000000"/>
              </a:solidFill>
              <a:latin typeface="Arial"/>
            </a:endParaRPr>
          </a:p>
        </p:txBody>
      </p:sp>
      <p:sp>
        <p:nvSpPr>
          <p:cNvPr id="367" name="PlaceHolder 3"/>
          <p:cNvSpPr>
            <a:spLocks noGrp="1"/>
          </p:cNvSpPr>
          <p:nvPr>
            <p:ph type="sldNum" idx="122"/>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D9C45F2F-C127-4E06-A8F2-28A21C2FC86E}"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PlaceHolder 1"/>
          <p:cNvSpPr>
            <a:spLocks noGrp="1"/>
          </p:cNvSpPr>
          <p:nvPr>
            <p:ph type="sldImg"/>
          </p:nvPr>
        </p:nvSpPr>
        <p:spPr>
          <a:xfrm>
            <a:off x="685800" y="1143000"/>
            <a:ext cx="5486040" cy="3085920"/>
          </a:xfrm>
          <a:prstGeom prst="rect">
            <a:avLst/>
          </a:prstGeom>
          <a:ln w="0">
            <a:noFill/>
          </a:ln>
        </p:spPr>
      </p:sp>
      <p:sp>
        <p:nvSpPr>
          <p:cNvPr id="36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en-US" sz="2000" spc="-1" strike="noStrike">
                <a:solidFill>
                  <a:srgbClr val="000000"/>
                </a:solidFill>
                <a:latin typeface="Arial"/>
              </a:rPr>
              <a:t>Crustose are completely adhered to surface – in this case branch, can be hard to differentiate from bark itself. Often grey, brown, orange</a:t>
            </a:r>
            <a:endParaRPr b="0" lang="en-US" sz="2000" spc="-1" strike="noStrike">
              <a:solidFill>
                <a:srgbClr val="000000"/>
              </a:solidFill>
              <a:latin typeface="Arial"/>
            </a:endParaRPr>
          </a:p>
          <a:p>
            <a:pPr marL="216000" indent="0">
              <a:lnSpc>
                <a:spcPct val="100000"/>
              </a:lnSpc>
              <a:buNone/>
            </a:pPr>
            <a:r>
              <a:rPr b="0" lang="en-US" sz="2000" spc="-1" strike="noStrike">
                <a:solidFill>
                  <a:srgbClr val="000000"/>
                </a:solidFill>
                <a:latin typeface="Arial"/>
              </a:rPr>
              <a:t>Foliose have edges that are lose from substrate, can be very large or not</a:t>
            </a:r>
            <a:endParaRPr b="0" lang="en-US" sz="2000" spc="-1" strike="noStrike">
              <a:solidFill>
                <a:srgbClr val="000000"/>
              </a:solidFill>
              <a:latin typeface="Arial"/>
            </a:endParaRPr>
          </a:p>
          <a:p>
            <a:pPr marL="216000" indent="0">
              <a:lnSpc>
                <a:spcPct val="100000"/>
              </a:lnSpc>
              <a:buNone/>
            </a:pPr>
            <a:r>
              <a:rPr b="0" lang="en-US" sz="2000" spc="-1" strike="noStrike">
                <a:solidFill>
                  <a:srgbClr val="000000"/>
                </a:solidFill>
                <a:latin typeface="Arial"/>
              </a:rPr>
              <a:t>Fruticose are busy and have thallus (other layer) all the way around the “strands”</a:t>
            </a:r>
            <a:endParaRPr b="0" lang="en-US" sz="2000" spc="-1" strike="noStrike">
              <a:solidFill>
                <a:srgbClr val="000000"/>
              </a:solidFill>
              <a:latin typeface="Arial"/>
            </a:endParaRPr>
          </a:p>
          <a:p>
            <a:pPr marL="216000" indent="0">
              <a:lnSpc>
                <a:spcPct val="100000"/>
              </a:lnSpc>
              <a:buNone/>
            </a:pPr>
            <a:endParaRPr b="0" lang="en-US" sz="2000" spc="-1" strike="noStrike">
              <a:solidFill>
                <a:srgbClr val="000000"/>
              </a:solidFill>
              <a:latin typeface="Arial"/>
            </a:endParaRPr>
          </a:p>
        </p:txBody>
      </p:sp>
      <p:sp>
        <p:nvSpPr>
          <p:cNvPr id="370" name="PlaceHolder 3"/>
          <p:cNvSpPr>
            <a:spLocks noGrp="1"/>
          </p:cNvSpPr>
          <p:nvPr>
            <p:ph type="sldNum" idx="123"/>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036F81A7-8FDA-4EBF-AFA7-B9E134B70FDE}"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PlaceHolder 1"/>
          <p:cNvSpPr>
            <a:spLocks noGrp="1"/>
          </p:cNvSpPr>
          <p:nvPr>
            <p:ph type="sldImg"/>
          </p:nvPr>
        </p:nvSpPr>
        <p:spPr>
          <a:xfrm>
            <a:off x="685800" y="1143000"/>
            <a:ext cx="5486040" cy="3085920"/>
          </a:xfrm>
          <a:prstGeom prst="rect">
            <a:avLst/>
          </a:prstGeom>
          <a:ln w="0">
            <a:noFill/>
          </a:ln>
        </p:spPr>
      </p:sp>
      <p:sp>
        <p:nvSpPr>
          <p:cNvPr id="37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373" name="PlaceHolder 3"/>
          <p:cNvSpPr>
            <a:spLocks noGrp="1"/>
          </p:cNvSpPr>
          <p:nvPr>
            <p:ph type="sldNum" idx="124"/>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38CB9365-A986-409C-B03E-0EE9500FD1E4}"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PlaceHolder 1"/>
          <p:cNvSpPr>
            <a:spLocks noGrp="1"/>
          </p:cNvSpPr>
          <p:nvPr>
            <p:ph type="sldImg"/>
          </p:nvPr>
        </p:nvSpPr>
        <p:spPr>
          <a:xfrm>
            <a:off x="685800" y="1143000"/>
            <a:ext cx="5486040" cy="3085920"/>
          </a:xfrm>
          <a:prstGeom prst="rect">
            <a:avLst/>
          </a:prstGeom>
          <a:ln w="0">
            <a:noFill/>
          </a:ln>
        </p:spPr>
      </p:sp>
      <p:sp>
        <p:nvSpPr>
          <p:cNvPr id="37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376" name="PlaceHolder 3"/>
          <p:cNvSpPr>
            <a:spLocks noGrp="1"/>
          </p:cNvSpPr>
          <p:nvPr>
            <p:ph type="sldNum" idx="125"/>
          </p:nvPr>
        </p:nvSpPr>
        <p:spPr>
          <a:xfrm>
            <a:off x="3884760" y="8685360"/>
            <a:ext cx="2971440" cy="458280"/>
          </a:xfrm>
          <a:prstGeom prst="rect">
            <a:avLst/>
          </a:prstGeom>
          <a:noFill/>
          <a:ln w="0">
            <a:noFill/>
          </a:ln>
        </p:spPr>
        <p:txBody>
          <a:bodyPr lIns="91440" rIns="91440" tIns="45720" bIns="45720" anchor="b">
            <a:noAutofit/>
          </a:bodyPr>
          <a:lstStyle>
            <a:lvl1pPr indent="0" algn="r" defTabSz="457200">
              <a:lnSpc>
                <a:spcPct val="100000"/>
              </a:lnSpc>
              <a:buNone/>
              <a:tabLst>
                <a:tab algn="l" pos="0"/>
              </a:tabLst>
              <a:defRPr b="0" lang="en-US" sz="1200" spc="-1" strike="noStrike">
                <a:solidFill>
                  <a:srgbClr val="000000"/>
                </a:solidFill>
                <a:latin typeface="Calibri"/>
                <a:ea typeface="+mn-ea"/>
              </a:defRPr>
            </a:lvl1pPr>
          </a:lstStyle>
          <a:p>
            <a:pPr indent="0" algn="r" defTabSz="457200">
              <a:lnSpc>
                <a:spcPct val="100000"/>
              </a:lnSpc>
              <a:buNone/>
              <a:tabLst>
                <a:tab algn="l" pos="0"/>
              </a:tabLst>
            </a:pPr>
            <a:fld id="{6440CAAB-FC25-463F-B6D4-0C44F158CE6F}" type="slidenum">
              <a:rPr b="0" lang="en-US" sz="1200" spc="-1" strike="noStrike">
                <a:solidFill>
                  <a:srgbClr val="000000"/>
                </a:solidFill>
                <a:latin typeface="Calibri"/>
                <a:ea typeface="+mn-ea"/>
              </a:rPr>
              <a:t>&lt;number&gt;</a:t>
            </a:fld>
            <a:endParaRPr b="0" lang="en-US" sz="1200" spc="-1" strike="noStrike">
              <a:solidFill>
                <a:srgbClr val="000000"/>
              </a:solidFill>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PlaceHolder 1"/>
          <p:cNvSpPr>
            <a:spLocks noGrp="1"/>
          </p:cNvSpPr>
          <p:nvPr>
            <p:ph type="sldImg"/>
          </p:nvPr>
        </p:nvSpPr>
        <p:spPr>
          <a:xfrm>
            <a:off x="685800" y="1143000"/>
            <a:ext cx="5486040" cy="3085920"/>
          </a:xfrm>
          <a:prstGeom prst="rect">
            <a:avLst/>
          </a:prstGeom>
          <a:ln w="0">
            <a:noFill/>
          </a:ln>
        </p:spPr>
      </p:sp>
      <p:sp>
        <p:nvSpPr>
          <p:cNvPr id="31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28600" indent="-228600">
              <a:lnSpc>
                <a:spcPct val="100000"/>
              </a:lnSpc>
              <a:buClr>
                <a:srgbClr val="000000"/>
              </a:buClr>
              <a:buFont typeface="OpenSymbol"/>
              <a:buAutoNum type="arabicPeriod"/>
            </a:pPr>
            <a:r>
              <a:rPr b="0" lang="en-US" sz="2000" spc="-1" strike="noStrike">
                <a:solidFill>
                  <a:srgbClr val="000000"/>
                </a:solidFill>
                <a:latin typeface="Arial"/>
              </a:rPr>
              <a:t>Constructive, specific </a:t>
            </a:r>
            <a:endParaRPr b="0" lang="en-US" sz="2000" spc="-1" strike="noStrike">
              <a:solidFill>
                <a:srgbClr val="000000"/>
              </a:solidFill>
              <a:latin typeface="Arial"/>
            </a:endParaRPr>
          </a:p>
          <a:p>
            <a:pPr marL="228600" indent="-228600">
              <a:lnSpc>
                <a:spcPct val="100000"/>
              </a:lnSpc>
              <a:buClr>
                <a:srgbClr val="000000"/>
              </a:buClr>
              <a:buFont typeface="OpenSymbol"/>
              <a:buAutoNum type="arabicPeriod"/>
            </a:pPr>
            <a:r>
              <a:rPr b="0" lang="en-US" sz="2000" spc="-1" strike="noStrike">
                <a:solidFill>
                  <a:srgbClr val="000000"/>
                </a:solidFill>
                <a:latin typeface="Arial"/>
              </a:rPr>
              <a:t>Vague, directionless (i.e., not a great sentence) </a:t>
            </a:r>
            <a:endParaRPr b="0" lang="en-US" sz="2000" spc="-1" strike="noStrike">
              <a:solidFill>
                <a:srgbClr val="000000"/>
              </a:solidFill>
              <a:latin typeface="Arial"/>
            </a:endParaRPr>
          </a:p>
          <a:p>
            <a:pPr marL="228600" indent="-228600">
              <a:lnSpc>
                <a:spcPct val="100000"/>
              </a:lnSpc>
              <a:buClr>
                <a:srgbClr val="000000"/>
              </a:buClr>
              <a:buFont typeface="OpenSymbol"/>
              <a:buAutoNum type="arabicPeriod"/>
            </a:pPr>
            <a:r>
              <a:rPr b="0" lang="en-US" sz="2000" spc="-1" strike="noStrike">
                <a:solidFill>
                  <a:srgbClr val="000000"/>
                </a:solidFill>
                <a:latin typeface="Arial"/>
              </a:rPr>
              <a:t>The rubric! The assignment! </a:t>
            </a:r>
            <a:endParaRPr b="0" lang="en-US" sz="2000" spc="-1" strike="noStrike">
              <a:solidFill>
                <a:srgbClr val="000000"/>
              </a:solidFill>
              <a:latin typeface="Arial"/>
            </a:endParaRPr>
          </a:p>
          <a:p>
            <a:pPr indent="0">
              <a:lnSpc>
                <a:spcPct val="100000"/>
              </a:lnSpc>
              <a:buNone/>
            </a:pPr>
            <a:endParaRPr b="0" lang="en-US" sz="2000" spc="-1" strike="noStrike">
              <a:solidFill>
                <a:srgbClr val="000000"/>
              </a:solidFill>
              <a:latin typeface="Arial"/>
            </a:endParaRPr>
          </a:p>
        </p:txBody>
      </p:sp>
      <p:sp>
        <p:nvSpPr>
          <p:cNvPr id="313" name="PlaceHolder 3"/>
          <p:cNvSpPr>
            <a:spLocks noGrp="1"/>
          </p:cNvSpPr>
          <p:nvPr>
            <p:ph type="sldNum" idx="104"/>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C7EF41E7-4D37-4C4D-AEF9-36F26F15FA93}"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PlaceHolder 1"/>
          <p:cNvSpPr>
            <a:spLocks noGrp="1"/>
          </p:cNvSpPr>
          <p:nvPr>
            <p:ph type="sldImg"/>
          </p:nvPr>
        </p:nvSpPr>
        <p:spPr>
          <a:xfrm>
            <a:off x="685800" y="1143000"/>
            <a:ext cx="5486040" cy="3085920"/>
          </a:xfrm>
          <a:prstGeom prst="rect">
            <a:avLst/>
          </a:prstGeom>
          <a:ln w="0">
            <a:noFill/>
          </a:ln>
        </p:spPr>
      </p:sp>
      <p:sp>
        <p:nvSpPr>
          <p:cNvPr id="31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28600" indent="-228600">
              <a:lnSpc>
                <a:spcPct val="100000"/>
              </a:lnSpc>
              <a:buClr>
                <a:srgbClr val="000000"/>
              </a:buClr>
              <a:buFont typeface="OpenSymbol"/>
              <a:buAutoNum type="arabicPeriod"/>
            </a:pPr>
            <a:r>
              <a:rPr b="0" lang="en-US" sz="2000" spc="-1" strike="noStrike">
                <a:solidFill>
                  <a:srgbClr val="000000"/>
                </a:solidFill>
                <a:latin typeface="Arial"/>
              </a:rPr>
              <a:t>Constructive, specific </a:t>
            </a:r>
            <a:endParaRPr b="0" lang="en-US" sz="2000" spc="-1" strike="noStrike">
              <a:solidFill>
                <a:srgbClr val="000000"/>
              </a:solidFill>
              <a:latin typeface="Arial"/>
            </a:endParaRPr>
          </a:p>
          <a:p>
            <a:pPr marL="228600" indent="-228600">
              <a:lnSpc>
                <a:spcPct val="100000"/>
              </a:lnSpc>
              <a:buClr>
                <a:srgbClr val="000000"/>
              </a:buClr>
              <a:buFont typeface="OpenSymbol"/>
              <a:buAutoNum type="arabicPeriod"/>
            </a:pPr>
            <a:r>
              <a:rPr b="0" lang="en-US" sz="2000" spc="-1" strike="noStrike">
                <a:solidFill>
                  <a:srgbClr val="000000"/>
                </a:solidFill>
                <a:latin typeface="Arial"/>
              </a:rPr>
              <a:t>Vague, directionless (i.e., not a great sentence) </a:t>
            </a:r>
            <a:endParaRPr b="0" lang="en-US" sz="2000" spc="-1" strike="noStrike">
              <a:solidFill>
                <a:srgbClr val="000000"/>
              </a:solidFill>
              <a:latin typeface="Arial"/>
            </a:endParaRPr>
          </a:p>
          <a:p>
            <a:pPr marL="228600" indent="-228600">
              <a:lnSpc>
                <a:spcPct val="100000"/>
              </a:lnSpc>
              <a:buClr>
                <a:srgbClr val="000000"/>
              </a:buClr>
              <a:buFont typeface="OpenSymbol"/>
              <a:buAutoNum type="arabicPeriod"/>
            </a:pPr>
            <a:r>
              <a:rPr b="0" lang="en-US" sz="2000" spc="-1" strike="noStrike">
                <a:solidFill>
                  <a:srgbClr val="000000"/>
                </a:solidFill>
                <a:latin typeface="Arial"/>
              </a:rPr>
              <a:t>The rubric! The assignment! </a:t>
            </a:r>
            <a:endParaRPr b="0" lang="en-US" sz="2000" spc="-1" strike="noStrike">
              <a:solidFill>
                <a:srgbClr val="000000"/>
              </a:solidFill>
              <a:latin typeface="Arial"/>
            </a:endParaRPr>
          </a:p>
          <a:p>
            <a:pPr indent="0">
              <a:lnSpc>
                <a:spcPct val="100000"/>
              </a:lnSpc>
              <a:buNone/>
            </a:pPr>
            <a:endParaRPr b="0" lang="en-US" sz="2000" spc="-1" strike="noStrike">
              <a:solidFill>
                <a:srgbClr val="000000"/>
              </a:solidFill>
              <a:latin typeface="Arial"/>
            </a:endParaRPr>
          </a:p>
        </p:txBody>
      </p:sp>
      <p:sp>
        <p:nvSpPr>
          <p:cNvPr id="316" name="PlaceHolder 3"/>
          <p:cNvSpPr>
            <a:spLocks noGrp="1"/>
          </p:cNvSpPr>
          <p:nvPr>
            <p:ph type="sldNum" idx="105"/>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5A245ED3-D6CA-49EE-8D6C-6902057E0724}"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PlaceHolder 1"/>
          <p:cNvSpPr>
            <a:spLocks noGrp="1"/>
          </p:cNvSpPr>
          <p:nvPr>
            <p:ph type="sldImg"/>
          </p:nvPr>
        </p:nvSpPr>
        <p:spPr>
          <a:xfrm>
            <a:off x="685800" y="1143000"/>
            <a:ext cx="5486040" cy="3085920"/>
          </a:xfrm>
          <a:prstGeom prst="rect">
            <a:avLst/>
          </a:prstGeom>
          <a:ln w="0">
            <a:noFill/>
          </a:ln>
        </p:spPr>
      </p:sp>
      <p:sp>
        <p:nvSpPr>
          <p:cNvPr id="31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defTabSz="1567440">
              <a:lnSpc>
                <a:spcPct val="100000"/>
              </a:lnSpc>
              <a:buNone/>
              <a:tabLst>
                <a:tab algn="l" pos="0"/>
              </a:tabLst>
            </a:pPr>
            <a:r>
              <a:rPr b="0" lang="en-US" sz="2000" spc="-1" strike="noStrike">
                <a:solidFill>
                  <a:srgbClr val="000000"/>
                </a:solidFill>
                <a:latin typeface="Arial"/>
              </a:rPr>
              <a:t>We need to tell them why Peer review is important and how it functions in science.  This is an opportunity to teach them about how science is vetted and rigor ensured.  Also the service aspect of science careers.</a:t>
            </a:r>
            <a:endParaRPr b="0" lang="en-US" sz="2000" spc="-1" strike="noStrike">
              <a:solidFill>
                <a:srgbClr val="000000"/>
              </a:solidFill>
              <a:latin typeface="Arial"/>
            </a:endParaRPr>
          </a:p>
          <a:p>
            <a:pPr indent="0" defTabSz="1567440">
              <a:lnSpc>
                <a:spcPct val="100000"/>
              </a:lnSpc>
              <a:buNone/>
              <a:tabLst>
                <a:tab algn="l" pos="0"/>
              </a:tabLst>
            </a:pPr>
            <a:endParaRPr b="0" lang="en-US" sz="2000" spc="-1" strike="noStrike">
              <a:solidFill>
                <a:srgbClr val="000000"/>
              </a:solidFill>
              <a:latin typeface="Arial"/>
            </a:endParaRPr>
          </a:p>
          <a:p>
            <a:pPr indent="0" defTabSz="1567440">
              <a:lnSpc>
                <a:spcPct val="100000"/>
              </a:lnSpc>
              <a:buNone/>
              <a:tabLst>
                <a:tab algn="l" pos="0"/>
              </a:tabLst>
            </a:pPr>
            <a:r>
              <a:rPr b="0" lang="en-US" sz="2000" spc="-1" strike="noStrike">
                <a:solidFill>
                  <a:srgbClr val="000000"/>
                </a:solidFill>
                <a:latin typeface="Arial"/>
              </a:rPr>
              <a:t>First show video about peer review. </a:t>
            </a:r>
            <a:r>
              <a:rPr b="0" lang="en-US" sz="2000" spc="-1" strike="noStrike" u="sng">
                <a:solidFill>
                  <a:srgbClr val="000000"/>
                </a:solidFill>
                <a:uFillTx/>
                <a:latin typeface="Arial"/>
                <a:hlinkClick r:id="rId1"/>
              </a:rPr>
              <a:t>https://www.youtube.com/watch?v=tY8CX0J3ILc</a:t>
            </a:r>
            <a:r>
              <a:rPr b="0" lang="en-US" sz="2000" spc="-1" strike="noStrike">
                <a:solidFill>
                  <a:srgbClr val="000000"/>
                </a:solidFill>
                <a:latin typeface="Arial"/>
              </a:rPr>
              <a:t> </a:t>
            </a:r>
            <a:endParaRPr b="0" lang="en-US" sz="2000" spc="-1" strike="noStrike">
              <a:solidFill>
                <a:srgbClr val="000000"/>
              </a:solidFill>
              <a:latin typeface="Arial"/>
            </a:endParaRPr>
          </a:p>
          <a:p>
            <a:pPr indent="0" defTabSz="1567440">
              <a:lnSpc>
                <a:spcPct val="100000"/>
              </a:lnSpc>
              <a:buNone/>
              <a:tabLst>
                <a:tab algn="l" pos="0"/>
              </a:tabLst>
            </a:pPr>
            <a:endParaRPr b="0" lang="en-US" sz="2000" spc="-1" strike="noStrike">
              <a:solidFill>
                <a:srgbClr val="000000"/>
              </a:solidFill>
              <a:latin typeface="Arial"/>
            </a:endParaRPr>
          </a:p>
        </p:txBody>
      </p:sp>
      <p:sp>
        <p:nvSpPr>
          <p:cNvPr id="319" name="PlaceHolder 3"/>
          <p:cNvSpPr>
            <a:spLocks noGrp="1"/>
          </p:cNvSpPr>
          <p:nvPr>
            <p:ph type="sldNum" idx="106"/>
          </p:nvPr>
        </p:nvSpPr>
        <p:spPr>
          <a:xfrm>
            <a:off x="3884760" y="8685360"/>
            <a:ext cx="2971440" cy="458280"/>
          </a:xfrm>
          <a:prstGeom prst="rect">
            <a:avLst/>
          </a:prstGeom>
          <a:noFill/>
          <a:ln w="0">
            <a:noFill/>
          </a:ln>
        </p:spPr>
        <p:txBody>
          <a:bodyPr lIns="91440" rIns="91440" tIns="45720" bIns="45720" anchor="b">
            <a:noAutofit/>
          </a:bodyPr>
          <a:lstStyle>
            <a:lvl1pPr indent="0" algn="r" defTabSz="457200">
              <a:lnSpc>
                <a:spcPct val="100000"/>
              </a:lnSpc>
              <a:buNone/>
              <a:tabLst>
                <a:tab algn="l" pos="0"/>
              </a:tabLst>
              <a:defRPr b="0" lang="en-US" sz="1200" spc="-1" strike="noStrike">
                <a:solidFill>
                  <a:srgbClr val="000000"/>
                </a:solidFill>
                <a:latin typeface="Calibri"/>
                <a:ea typeface="+mn-ea"/>
              </a:defRPr>
            </a:lvl1pPr>
          </a:lstStyle>
          <a:p>
            <a:pPr indent="0" algn="r" defTabSz="457200">
              <a:lnSpc>
                <a:spcPct val="100000"/>
              </a:lnSpc>
              <a:buNone/>
              <a:tabLst>
                <a:tab algn="l" pos="0"/>
              </a:tabLst>
            </a:pPr>
            <a:fld id="{BE5A1CDF-DAFC-4C29-8062-D5C24B7373FD}" type="slidenum">
              <a:rPr b="0" lang="en-US" sz="1200" spc="-1" strike="noStrike">
                <a:solidFill>
                  <a:srgbClr val="000000"/>
                </a:solidFill>
                <a:latin typeface="Calibri"/>
                <a:ea typeface="+mn-ea"/>
              </a:rPr>
              <a:t>&lt;number&gt;</a:t>
            </a:fld>
            <a:endParaRPr b="0" lang="en-US" sz="1200" spc="-1" strike="noStrike">
              <a:solidFill>
                <a:srgbClr val="000000"/>
              </a:solid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PlaceHolder 1"/>
          <p:cNvSpPr>
            <a:spLocks noGrp="1"/>
          </p:cNvSpPr>
          <p:nvPr>
            <p:ph type="sldImg"/>
          </p:nvPr>
        </p:nvSpPr>
        <p:spPr>
          <a:xfrm>
            <a:off x="685800" y="1143000"/>
            <a:ext cx="5486040" cy="3085920"/>
          </a:xfrm>
          <a:prstGeom prst="rect">
            <a:avLst/>
          </a:prstGeom>
          <a:ln w="0">
            <a:noFill/>
          </a:ln>
        </p:spPr>
      </p:sp>
      <p:sp>
        <p:nvSpPr>
          <p:cNvPr id="32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28600" indent="-228600">
              <a:lnSpc>
                <a:spcPct val="100000"/>
              </a:lnSpc>
              <a:buClr>
                <a:srgbClr val="000000"/>
              </a:buClr>
              <a:buFont typeface="OpenSymbol"/>
              <a:buAutoNum type="arabicPeriod"/>
            </a:pPr>
            <a:r>
              <a:rPr b="0" lang="en-US" sz="2000" spc="-1" strike="noStrike">
                <a:solidFill>
                  <a:srgbClr val="000000"/>
                </a:solidFill>
                <a:latin typeface="Arial"/>
              </a:rPr>
              <a:t>Constructive, specific </a:t>
            </a:r>
            <a:endParaRPr b="0" lang="en-US" sz="2000" spc="-1" strike="noStrike">
              <a:solidFill>
                <a:srgbClr val="000000"/>
              </a:solidFill>
              <a:latin typeface="Arial"/>
            </a:endParaRPr>
          </a:p>
          <a:p>
            <a:pPr marL="228600" indent="-228600">
              <a:lnSpc>
                <a:spcPct val="100000"/>
              </a:lnSpc>
              <a:buClr>
                <a:srgbClr val="000000"/>
              </a:buClr>
              <a:buFont typeface="OpenSymbol"/>
              <a:buAutoNum type="arabicPeriod"/>
            </a:pPr>
            <a:r>
              <a:rPr b="0" lang="en-US" sz="2000" spc="-1" strike="noStrike">
                <a:solidFill>
                  <a:srgbClr val="000000"/>
                </a:solidFill>
                <a:latin typeface="Arial"/>
              </a:rPr>
              <a:t>Vague, directionless (i.e., not a great sentence) </a:t>
            </a:r>
            <a:endParaRPr b="0" lang="en-US" sz="2000" spc="-1" strike="noStrike">
              <a:solidFill>
                <a:srgbClr val="000000"/>
              </a:solidFill>
              <a:latin typeface="Arial"/>
            </a:endParaRPr>
          </a:p>
          <a:p>
            <a:pPr marL="228600" indent="-228600">
              <a:lnSpc>
                <a:spcPct val="100000"/>
              </a:lnSpc>
              <a:buClr>
                <a:srgbClr val="000000"/>
              </a:buClr>
              <a:buFont typeface="OpenSymbol"/>
              <a:buAutoNum type="arabicPeriod"/>
            </a:pPr>
            <a:r>
              <a:rPr b="0" lang="en-US" sz="2000" spc="-1" strike="noStrike">
                <a:solidFill>
                  <a:srgbClr val="000000"/>
                </a:solidFill>
                <a:latin typeface="Arial"/>
              </a:rPr>
              <a:t>The rubric! The assignment! </a:t>
            </a:r>
            <a:endParaRPr b="0" lang="en-US" sz="2000" spc="-1" strike="noStrike">
              <a:solidFill>
                <a:srgbClr val="000000"/>
              </a:solidFill>
              <a:latin typeface="Arial"/>
            </a:endParaRPr>
          </a:p>
          <a:p>
            <a:pPr indent="0">
              <a:lnSpc>
                <a:spcPct val="100000"/>
              </a:lnSpc>
              <a:buNone/>
            </a:pPr>
            <a:endParaRPr b="0" lang="en-US" sz="2000" spc="-1" strike="noStrike">
              <a:solidFill>
                <a:srgbClr val="000000"/>
              </a:solidFill>
              <a:latin typeface="Arial"/>
            </a:endParaRPr>
          </a:p>
        </p:txBody>
      </p:sp>
      <p:sp>
        <p:nvSpPr>
          <p:cNvPr id="322" name="PlaceHolder 3"/>
          <p:cNvSpPr>
            <a:spLocks noGrp="1"/>
          </p:cNvSpPr>
          <p:nvPr>
            <p:ph type="sldNum" idx="107"/>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DB4840B4-84A3-40BC-A576-CC1D58193028}"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PlaceHolder 1"/>
          <p:cNvSpPr>
            <a:spLocks noGrp="1"/>
          </p:cNvSpPr>
          <p:nvPr>
            <p:ph type="sldImg"/>
          </p:nvPr>
        </p:nvSpPr>
        <p:spPr>
          <a:xfrm>
            <a:off x="685800" y="1143000"/>
            <a:ext cx="5486040" cy="3085920"/>
          </a:xfrm>
          <a:prstGeom prst="rect">
            <a:avLst/>
          </a:prstGeom>
          <a:ln w="0">
            <a:noFill/>
          </a:ln>
        </p:spPr>
      </p:sp>
      <p:sp>
        <p:nvSpPr>
          <p:cNvPr id="32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en-US" sz="2000" spc="-1" strike="noStrike">
                <a:solidFill>
                  <a:srgbClr val="000000"/>
                </a:solidFill>
                <a:latin typeface="Arial"/>
              </a:rPr>
              <a:t>Symbiosis</a:t>
            </a:r>
            <a:endParaRPr b="0" lang="en-US" sz="2000" spc="-1" strike="noStrike">
              <a:solidFill>
                <a:srgbClr val="000000"/>
              </a:solidFill>
              <a:latin typeface="Arial"/>
            </a:endParaRPr>
          </a:p>
          <a:p>
            <a:pPr marL="216000" indent="0">
              <a:lnSpc>
                <a:spcPct val="100000"/>
              </a:lnSpc>
              <a:buNone/>
            </a:pPr>
            <a:r>
              <a:rPr b="0" lang="en-US" sz="2000" spc="-1" strike="noStrike">
                <a:solidFill>
                  <a:srgbClr val="000000"/>
                </a:solidFill>
                <a:latin typeface="Arial"/>
              </a:rPr>
              <a:t>Air quality monitoring</a:t>
            </a:r>
            <a:endParaRPr b="0" lang="en-US" sz="2000" spc="-1" strike="noStrike">
              <a:solidFill>
                <a:srgbClr val="000000"/>
              </a:solidFill>
              <a:latin typeface="Arial"/>
            </a:endParaRPr>
          </a:p>
          <a:p>
            <a:pPr marL="216000" indent="0">
              <a:lnSpc>
                <a:spcPct val="100000"/>
              </a:lnSpc>
              <a:buNone/>
            </a:pPr>
            <a:r>
              <a:rPr b="0" lang="en-US" sz="2000" spc="-1" strike="noStrike">
                <a:solidFill>
                  <a:srgbClr val="000000"/>
                </a:solidFill>
                <a:latin typeface="Arial"/>
              </a:rPr>
              <a:t>Erosion control</a:t>
            </a:r>
            <a:endParaRPr b="0" lang="en-US" sz="2000" spc="-1" strike="noStrike">
              <a:solidFill>
                <a:srgbClr val="000000"/>
              </a:solidFill>
              <a:latin typeface="Arial"/>
            </a:endParaRPr>
          </a:p>
          <a:p>
            <a:pPr marL="216000" indent="0">
              <a:lnSpc>
                <a:spcPct val="100000"/>
              </a:lnSpc>
              <a:buNone/>
            </a:pPr>
            <a:r>
              <a:rPr b="0" lang="en-US" sz="2000" spc="-1" strike="noStrike">
                <a:solidFill>
                  <a:srgbClr val="000000"/>
                </a:solidFill>
                <a:latin typeface="Arial"/>
              </a:rPr>
              <a:t>Nitrogen fixation</a:t>
            </a:r>
            <a:endParaRPr b="0" lang="en-US" sz="2000" spc="-1" strike="noStrike">
              <a:solidFill>
                <a:srgbClr val="000000"/>
              </a:solidFill>
              <a:latin typeface="Arial"/>
            </a:endParaRPr>
          </a:p>
          <a:p>
            <a:pPr marL="216000" indent="0">
              <a:lnSpc>
                <a:spcPct val="100000"/>
              </a:lnSpc>
              <a:buNone/>
            </a:pPr>
            <a:r>
              <a:rPr b="0" lang="en-US" sz="2000" spc="-1" strike="noStrike">
                <a:solidFill>
                  <a:srgbClr val="000000"/>
                </a:solidFill>
                <a:latin typeface="Arial"/>
              </a:rPr>
              <a:t>Asthetics</a:t>
            </a:r>
            <a:endParaRPr b="0" lang="en-US" sz="2000" spc="-1" strike="noStrike">
              <a:solidFill>
                <a:srgbClr val="000000"/>
              </a:solidFill>
              <a:latin typeface="Arial"/>
            </a:endParaRPr>
          </a:p>
          <a:p>
            <a:pPr marL="216000" indent="0">
              <a:lnSpc>
                <a:spcPct val="100000"/>
              </a:lnSpc>
              <a:buNone/>
            </a:pPr>
            <a:endParaRPr b="0" lang="en-US" sz="2000" spc="-1" strike="noStrike">
              <a:solidFill>
                <a:srgbClr val="000000"/>
              </a:solidFill>
              <a:latin typeface="Arial"/>
            </a:endParaRPr>
          </a:p>
        </p:txBody>
      </p:sp>
      <p:sp>
        <p:nvSpPr>
          <p:cNvPr id="325" name="PlaceHolder 3"/>
          <p:cNvSpPr>
            <a:spLocks noGrp="1"/>
          </p:cNvSpPr>
          <p:nvPr>
            <p:ph type="sldNum" idx="108"/>
          </p:nvPr>
        </p:nvSpPr>
        <p:spPr>
          <a:xfrm>
            <a:off x="3884760" y="8685360"/>
            <a:ext cx="2971440" cy="458280"/>
          </a:xfrm>
          <a:prstGeom prst="rect">
            <a:avLst/>
          </a:prstGeom>
          <a:noFill/>
          <a:ln w="0">
            <a:noFill/>
          </a:ln>
        </p:spPr>
        <p:txBody>
          <a:bodyPr lIns="91440" rIns="91440" tIns="45720" bIns="45720" anchor="b">
            <a:noAutofit/>
          </a:bodyPr>
          <a:lstStyle>
            <a:lvl1pPr indent="0" algn="r" defTabSz="457200">
              <a:lnSpc>
                <a:spcPct val="100000"/>
              </a:lnSpc>
              <a:buNone/>
              <a:defRPr b="0" lang="en-US" sz="1200" spc="-1" strike="noStrike">
                <a:solidFill>
                  <a:schemeClr val="dk1"/>
                </a:solidFill>
                <a:latin typeface="+mn-lt"/>
                <a:ea typeface="+mn-ea"/>
              </a:defRPr>
            </a:lvl1pPr>
          </a:lstStyle>
          <a:p>
            <a:pPr indent="0" algn="r" defTabSz="457200">
              <a:lnSpc>
                <a:spcPct val="100000"/>
              </a:lnSpc>
              <a:buNone/>
            </a:pPr>
            <a:fld id="{CF985B7C-1D86-4EDE-8748-C5DC2840CC5B}" type="slidenum">
              <a:rPr b="0" lang="en-US" sz="1200" spc="-1" strike="noStrike">
                <a:solidFill>
                  <a:schemeClr val="dk1"/>
                </a:solidFill>
                <a:latin typeface="+mn-lt"/>
                <a:ea typeface="+mn-ea"/>
              </a:rPr>
              <a:t>&lt;number&gt;</a:t>
            </a:fld>
            <a:endParaRPr b="0" lang="en-US" sz="1200" spc="-1" strike="noStrike">
              <a:solidFill>
                <a:srgbClr val="000000"/>
              </a:solidFill>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PlaceHolder 1"/>
          <p:cNvSpPr>
            <a:spLocks noGrp="1"/>
          </p:cNvSpPr>
          <p:nvPr>
            <p:ph type="sldImg"/>
          </p:nvPr>
        </p:nvSpPr>
        <p:spPr>
          <a:xfrm>
            <a:off x="685800" y="1143000"/>
            <a:ext cx="5486040" cy="3085920"/>
          </a:xfrm>
          <a:prstGeom prst="rect">
            <a:avLst/>
          </a:prstGeom>
          <a:ln w="0">
            <a:noFill/>
          </a:ln>
        </p:spPr>
      </p:sp>
      <p:sp>
        <p:nvSpPr>
          <p:cNvPr id="32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en-US" sz="2000" spc="-1" strike="noStrike">
                <a:solidFill>
                  <a:srgbClr val="000000"/>
                </a:solidFill>
                <a:latin typeface="Arial"/>
              </a:rPr>
              <a:t>Will cover this more in lecture during ecology</a:t>
            </a:r>
            <a:endParaRPr b="0" lang="en-US" sz="2000" spc="-1" strike="noStrike">
              <a:solidFill>
                <a:srgbClr val="000000"/>
              </a:solidFill>
              <a:latin typeface="Arial"/>
            </a:endParaRPr>
          </a:p>
        </p:txBody>
      </p:sp>
      <p:sp>
        <p:nvSpPr>
          <p:cNvPr id="328" name="PlaceHolder 3"/>
          <p:cNvSpPr>
            <a:spLocks noGrp="1"/>
          </p:cNvSpPr>
          <p:nvPr>
            <p:ph type="sldNum" idx="109"/>
          </p:nvPr>
        </p:nvSpPr>
        <p:spPr>
          <a:xfrm>
            <a:off x="3884760" y="8685360"/>
            <a:ext cx="2971440" cy="458280"/>
          </a:xfrm>
          <a:prstGeom prst="rect">
            <a:avLst/>
          </a:prstGeom>
          <a:noFill/>
          <a:ln w="0">
            <a:noFill/>
          </a:ln>
        </p:spPr>
        <p:txBody>
          <a:bodyPr lIns="91440" rIns="91440" tIns="45720" bIns="45720" anchor="b">
            <a:noAutofit/>
          </a:bodyPr>
          <a:lstStyle>
            <a:lvl1pPr indent="0" algn="r" defTabSz="457200">
              <a:lnSpc>
                <a:spcPct val="100000"/>
              </a:lnSpc>
              <a:buNone/>
              <a:defRPr b="0" lang="en-US" sz="1200" spc="-1" strike="noStrike">
                <a:solidFill>
                  <a:schemeClr val="dk1"/>
                </a:solidFill>
                <a:latin typeface="+mn-lt"/>
                <a:ea typeface="+mn-ea"/>
              </a:defRPr>
            </a:lvl1pPr>
          </a:lstStyle>
          <a:p>
            <a:pPr indent="0" algn="r" defTabSz="457200">
              <a:lnSpc>
                <a:spcPct val="100000"/>
              </a:lnSpc>
              <a:buNone/>
            </a:pPr>
            <a:fld id="{FD294F1A-AC40-4700-AC83-BEDD837685EB}" type="slidenum">
              <a:rPr b="0" lang="en-US" sz="1200" spc="-1" strike="noStrike">
                <a:solidFill>
                  <a:schemeClr val="dk1"/>
                </a:solidFill>
                <a:latin typeface="+mn-lt"/>
                <a:ea typeface="+mn-ea"/>
              </a:rPr>
              <a:t>&lt;number&gt;</a:t>
            </a:fld>
            <a:endParaRPr b="0" lang="en-US" sz="1200" spc="-1" strike="noStrike">
              <a:solidFill>
                <a:srgbClr val="000000"/>
              </a:solidFill>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PlaceHolder 1"/>
          <p:cNvSpPr>
            <a:spLocks noGrp="1"/>
          </p:cNvSpPr>
          <p:nvPr>
            <p:ph type="sldImg"/>
          </p:nvPr>
        </p:nvSpPr>
        <p:spPr>
          <a:xfrm>
            <a:off x="685800" y="1143000"/>
            <a:ext cx="5486040" cy="3085920"/>
          </a:xfrm>
          <a:prstGeom prst="rect">
            <a:avLst/>
          </a:prstGeom>
          <a:ln w="0">
            <a:noFill/>
          </a:ln>
        </p:spPr>
      </p:sp>
      <p:sp>
        <p:nvSpPr>
          <p:cNvPr id="33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en-US" sz="2000" spc="-1" strike="noStrike">
                <a:solidFill>
                  <a:srgbClr val="000000"/>
                </a:solidFill>
                <a:latin typeface="Arial"/>
              </a:rPr>
              <a:t>Will cover this more in lecture during ecology</a:t>
            </a:r>
            <a:endParaRPr b="0" lang="en-US" sz="2000" spc="-1" strike="noStrike">
              <a:solidFill>
                <a:srgbClr val="000000"/>
              </a:solidFill>
              <a:latin typeface="Arial"/>
            </a:endParaRPr>
          </a:p>
        </p:txBody>
      </p:sp>
      <p:sp>
        <p:nvSpPr>
          <p:cNvPr id="331" name="PlaceHolder 3"/>
          <p:cNvSpPr>
            <a:spLocks noGrp="1"/>
          </p:cNvSpPr>
          <p:nvPr>
            <p:ph type="sldNum" idx="110"/>
          </p:nvPr>
        </p:nvSpPr>
        <p:spPr>
          <a:xfrm>
            <a:off x="3884760" y="8685360"/>
            <a:ext cx="2971440" cy="458280"/>
          </a:xfrm>
          <a:prstGeom prst="rect">
            <a:avLst/>
          </a:prstGeom>
          <a:noFill/>
          <a:ln w="0">
            <a:noFill/>
          </a:ln>
        </p:spPr>
        <p:txBody>
          <a:bodyPr lIns="91440" rIns="91440" tIns="45720" bIns="45720" anchor="b">
            <a:noAutofit/>
          </a:bodyPr>
          <a:lstStyle>
            <a:lvl1pPr indent="0" algn="r" defTabSz="457200">
              <a:lnSpc>
                <a:spcPct val="100000"/>
              </a:lnSpc>
              <a:buNone/>
              <a:defRPr b="0" lang="en-US" sz="1200" spc="-1" strike="noStrike">
                <a:solidFill>
                  <a:schemeClr val="dk1"/>
                </a:solidFill>
                <a:latin typeface="+mn-lt"/>
                <a:ea typeface="+mn-ea"/>
              </a:defRPr>
            </a:lvl1pPr>
          </a:lstStyle>
          <a:p>
            <a:pPr indent="0" algn="r" defTabSz="457200">
              <a:lnSpc>
                <a:spcPct val="100000"/>
              </a:lnSpc>
              <a:buNone/>
            </a:pPr>
            <a:fld id="{AC08F024-D953-4482-8E80-71BAE3123F57}" type="slidenum">
              <a:rPr b="0" lang="en-US" sz="1200" spc="-1" strike="noStrike">
                <a:solidFill>
                  <a:schemeClr val="dk1"/>
                </a:solidFill>
                <a:latin typeface="+mn-lt"/>
                <a:ea typeface="+mn-ea"/>
              </a:rPr>
              <a:t>&lt;number&gt;</a:t>
            </a:fld>
            <a:endParaRPr b="0" lang="en-US"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57360" y="499680"/>
            <a:ext cx="10772280" cy="1657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Light"/>
            </a:endParaRPr>
          </a:p>
        </p:txBody>
      </p:sp>
      <p:sp>
        <p:nvSpPr>
          <p:cNvPr id="6" name="PlaceHolder 2"/>
          <p:cNvSpPr>
            <a:spLocks noGrp="1"/>
          </p:cNvSpPr>
          <p:nvPr>
            <p:ph type="subTitle"/>
          </p:nvPr>
        </p:nvSpPr>
        <p:spPr>
          <a:xfrm>
            <a:off x="676440" y="1993320"/>
            <a:ext cx="10753200" cy="3765960"/>
          </a:xfrm>
          <a:prstGeom prst="rect">
            <a:avLst/>
          </a:prstGeom>
          <a:noFill/>
          <a:ln w="0">
            <a:noFill/>
          </a:ln>
        </p:spPr>
        <p:txBody>
          <a:bodyPr lIns="0" rIns="0" tIns="0" bIns="0" anchor="ctr">
            <a:noAutofit/>
          </a:bodyPr>
          <a:p>
            <a:pPr indent="0" algn="ctr">
              <a:buNone/>
            </a:pPr>
            <a:endParaRPr b="0" lang="en-US" sz="3200" spc="-1" strike="noStrike">
              <a:solidFill>
                <a:srgbClr val="ffffff"/>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45BC8958-08F6-41AA-95F8-487DCF485196}"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29"/>
          </p:nvPr>
        </p:nvSpPr>
        <p:spPr/>
        <p:txBody>
          <a:bodyPr/>
          <a:p>
            <a:r>
              <a:t>Footer</a:t>
            </a:r>
          </a:p>
        </p:txBody>
      </p:sp>
      <p:sp>
        <p:nvSpPr>
          <p:cNvPr id="3" name="PlaceHolder 2"/>
          <p:cNvSpPr>
            <a:spLocks noGrp="1"/>
          </p:cNvSpPr>
          <p:nvPr>
            <p:ph type="sldNum" idx="30"/>
          </p:nvPr>
        </p:nvSpPr>
        <p:spPr/>
        <p:txBody>
          <a:bodyPr/>
          <a:p>
            <a:fld id="{AC4484B8-9484-4CA4-B736-F1F1B505EE4F}" type="slidenum">
              <a:t>&lt;#&gt;</a:t>
            </a:fld>
          </a:p>
        </p:txBody>
      </p:sp>
      <p:sp>
        <p:nvSpPr>
          <p:cNvPr id="4" name="PlaceHolder 3"/>
          <p:cNvSpPr>
            <a:spLocks noGrp="1"/>
          </p:cNvSpPr>
          <p:nvPr>
            <p:ph type="dt" idx="28"/>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spTree>
      <p:nvGrpSpPr>
        <p:cNvPr id="1" name=""/>
        <p:cNvGrpSpPr/>
        <p:nvPr/>
      </p:nvGrpSpPr>
      <p:grpSpPr>
        <a:xfrm>
          <a:off x="0" y="0"/>
          <a:ext cx="0" cy="0"/>
          <a:chOff x="0" y="0"/>
          <a:chExt cx="0" cy="0"/>
        </a:xfrm>
      </p:grpSpPr>
      <p:sp>
        <p:nvSpPr>
          <p:cNvPr id="2" name="PlaceHolder 1"/>
          <p:cNvSpPr>
            <a:spLocks noGrp="1"/>
          </p:cNvSpPr>
          <p:nvPr>
            <p:ph type="ftr" idx="32"/>
          </p:nvPr>
        </p:nvSpPr>
        <p:spPr/>
        <p:txBody>
          <a:bodyPr/>
          <a:p>
            <a:r>
              <a:t>Footer</a:t>
            </a:r>
          </a:p>
        </p:txBody>
      </p:sp>
      <p:sp>
        <p:nvSpPr>
          <p:cNvPr id="3" name="PlaceHolder 2"/>
          <p:cNvSpPr>
            <a:spLocks noGrp="1"/>
          </p:cNvSpPr>
          <p:nvPr>
            <p:ph type="sldNum" idx="33"/>
          </p:nvPr>
        </p:nvSpPr>
        <p:spPr/>
        <p:txBody>
          <a:bodyPr/>
          <a:p>
            <a:fld id="{34054808-574E-458B-B974-0D2D218A2362}" type="slidenum">
              <a:t>&lt;#&gt;</a:t>
            </a:fld>
          </a:p>
        </p:txBody>
      </p:sp>
      <p:sp>
        <p:nvSpPr>
          <p:cNvPr id="4" name="PlaceHolder 3"/>
          <p:cNvSpPr>
            <a:spLocks noGrp="1"/>
          </p:cNvSpPr>
          <p:nvPr>
            <p:ph type="dt" idx="31"/>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p:spTree>
      <p:nvGrpSpPr>
        <p:cNvPr id="1" name=""/>
        <p:cNvGrpSpPr/>
        <p:nvPr/>
      </p:nvGrpSpPr>
      <p:grpSpPr>
        <a:xfrm>
          <a:off x="0" y="0"/>
          <a:ext cx="0" cy="0"/>
          <a:chOff x="0" y="0"/>
          <a:chExt cx="0" cy="0"/>
        </a:xfrm>
      </p:grpSpPr>
      <p:sp>
        <p:nvSpPr>
          <p:cNvPr id="72" name="PlaceHolder 1"/>
          <p:cNvSpPr>
            <a:spLocks noGrp="1"/>
          </p:cNvSpPr>
          <p:nvPr>
            <p:ph type="title"/>
          </p:nvPr>
        </p:nvSpPr>
        <p:spPr>
          <a:xfrm>
            <a:off x="657360" y="499680"/>
            <a:ext cx="10772280" cy="1657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Light"/>
            </a:endParaRPr>
          </a:p>
        </p:txBody>
      </p:sp>
      <p:sp>
        <p:nvSpPr>
          <p:cNvPr id="73" name="PlaceHolder 2"/>
          <p:cNvSpPr>
            <a:spLocks noGrp="1"/>
          </p:cNvSpPr>
          <p:nvPr>
            <p:ph type="subTitle"/>
          </p:nvPr>
        </p:nvSpPr>
        <p:spPr>
          <a:xfrm>
            <a:off x="676440" y="1993320"/>
            <a:ext cx="10753200" cy="3765960"/>
          </a:xfrm>
          <a:prstGeom prst="rect">
            <a:avLst/>
          </a:prstGeom>
          <a:noFill/>
          <a:ln w="0">
            <a:noFill/>
          </a:ln>
        </p:spPr>
        <p:txBody>
          <a:bodyPr lIns="0" rIns="0" tIns="0" bIns="0" anchor="ctr">
            <a:noAutofit/>
          </a:bodyPr>
          <a:p>
            <a:pPr indent="0" algn="ctr">
              <a:buNone/>
            </a:pPr>
            <a:endParaRPr b="0" lang="en-US" sz="3200" spc="-1" strike="noStrike">
              <a:solidFill>
                <a:srgbClr val="ffffff"/>
              </a:solidFill>
              <a:latin typeface="Arial"/>
            </a:endParaRPr>
          </a:p>
        </p:txBody>
      </p:sp>
      <p:sp>
        <p:nvSpPr>
          <p:cNvPr id="4" name="PlaceHolder 3"/>
          <p:cNvSpPr>
            <a:spLocks noGrp="1"/>
          </p:cNvSpPr>
          <p:nvPr>
            <p:ph type="ftr" idx="35"/>
          </p:nvPr>
        </p:nvSpPr>
        <p:spPr/>
        <p:txBody>
          <a:bodyPr/>
          <a:p>
            <a:r>
              <a:t>Footer</a:t>
            </a:r>
          </a:p>
        </p:txBody>
      </p:sp>
      <p:sp>
        <p:nvSpPr>
          <p:cNvPr id="5" name="PlaceHolder 4"/>
          <p:cNvSpPr>
            <a:spLocks noGrp="1"/>
          </p:cNvSpPr>
          <p:nvPr>
            <p:ph type="sldNum" idx="36"/>
          </p:nvPr>
        </p:nvSpPr>
        <p:spPr/>
        <p:txBody>
          <a:bodyPr/>
          <a:p>
            <a:fld id="{84E8F1AA-589C-413A-B7F2-73CC18B75BBE}" type="slidenum">
              <a:t>&lt;#&gt;</a:t>
            </a:fld>
          </a:p>
        </p:txBody>
      </p:sp>
      <p:sp>
        <p:nvSpPr>
          <p:cNvPr id="6" name="PlaceHolder 5"/>
          <p:cNvSpPr>
            <a:spLocks noGrp="1"/>
          </p:cNvSpPr>
          <p:nvPr>
            <p:ph type="dt" idx="34"/>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Default 1">
    <p:spTree>
      <p:nvGrpSpPr>
        <p:cNvPr id="1" name=""/>
        <p:cNvGrpSpPr/>
        <p:nvPr/>
      </p:nvGrpSpPr>
      <p:grpSpPr>
        <a:xfrm>
          <a:off x="0" y="0"/>
          <a:ext cx="0" cy="0"/>
          <a:chOff x="0" y="0"/>
          <a:chExt cx="0" cy="0"/>
        </a:xfrm>
      </p:grpSpPr>
      <p:sp>
        <p:nvSpPr>
          <p:cNvPr id="2" name="PlaceHolder 1"/>
          <p:cNvSpPr>
            <a:spLocks noGrp="1"/>
          </p:cNvSpPr>
          <p:nvPr>
            <p:ph type="ftr" idx="38"/>
          </p:nvPr>
        </p:nvSpPr>
        <p:spPr/>
        <p:txBody>
          <a:bodyPr/>
          <a:p>
            <a:r>
              <a:t>Footer</a:t>
            </a:r>
          </a:p>
        </p:txBody>
      </p:sp>
      <p:sp>
        <p:nvSpPr>
          <p:cNvPr id="3" name="PlaceHolder 2"/>
          <p:cNvSpPr>
            <a:spLocks noGrp="1"/>
          </p:cNvSpPr>
          <p:nvPr>
            <p:ph type="sldNum" idx="39"/>
          </p:nvPr>
        </p:nvSpPr>
        <p:spPr/>
        <p:txBody>
          <a:bodyPr/>
          <a:p>
            <a:fld id="{E4CE0BB3-0DD2-49CA-A425-0224307FEC9D}" type="slidenum">
              <a:t>&lt;#&gt;</a:t>
            </a:fld>
          </a:p>
        </p:txBody>
      </p:sp>
      <p:sp>
        <p:nvSpPr>
          <p:cNvPr id="4" name="PlaceHolder 3"/>
          <p:cNvSpPr>
            <a:spLocks noGrp="1"/>
          </p:cNvSpPr>
          <p:nvPr>
            <p:ph type="dt" idx="37"/>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Default 2">
    <p:spTree>
      <p:nvGrpSpPr>
        <p:cNvPr id="1" name=""/>
        <p:cNvGrpSpPr/>
        <p:nvPr/>
      </p:nvGrpSpPr>
      <p:grpSpPr>
        <a:xfrm>
          <a:off x="0" y="0"/>
          <a:ext cx="0" cy="0"/>
          <a:chOff x="0" y="0"/>
          <a:chExt cx="0" cy="0"/>
        </a:xfrm>
      </p:grpSpPr>
      <p:sp>
        <p:nvSpPr>
          <p:cNvPr id="2" name="PlaceHolder 1"/>
          <p:cNvSpPr>
            <a:spLocks noGrp="1"/>
          </p:cNvSpPr>
          <p:nvPr>
            <p:ph type="ftr" idx="41"/>
          </p:nvPr>
        </p:nvSpPr>
        <p:spPr/>
        <p:txBody>
          <a:bodyPr/>
          <a:p>
            <a:r>
              <a:t>Footer</a:t>
            </a:r>
          </a:p>
        </p:txBody>
      </p:sp>
      <p:sp>
        <p:nvSpPr>
          <p:cNvPr id="3" name="PlaceHolder 2"/>
          <p:cNvSpPr>
            <a:spLocks noGrp="1"/>
          </p:cNvSpPr>
          <p:nvPr>
            <p:ph type="sldNum" idx="42"/>
          </p:nvPr>
        </p:nvSpPr>
        <p:spPr/>
        <p:txBody>
          <a:bodyPr/>
          <a:p>
            <a:fld id="{6355F147-CCEC-4D22-B9E1-571258FE7C0E}" type="slidenum">
              <a:t>&lt;#&gt;</a:t>
            </a:fld>
          </a:p>
        </p:txBody>
      </p:sp>
      <p:sp>
        <p:nvSpPr>
          <p:cNvPr id="4" name="PlaceHolder 3"/>
          <p:cNvSpPr>
            <a:spLocks noGrp="1"/>
          </p:cNvSpPr>
          <p:nvPr>
            <p:ph type="dt" idx="40"/>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3">
    <p:spTree>
      <p:nvGrpSpPr>
        <p:cNvPr id="1" name=""/>
        <p:cNvGrpSpPr/>
        <p:nvPr/>
      </p:nvGrpSpPr>
      <p:grpSpPr>
        <a:xfrm>
          <a:off x="0" y="0"/>
          <a:ext cx="0" cy="0"/>
          <a:chOff x="0" y="0"/>
          <a:chExt cx="0" cy="0"/>
        </a:xfrm>
      </p:grpSpPr>
      <p:sp>
        <p:nvSpPr>
          <p:cNvPr id="89" name="PlaceHolder 1"/>
          <p:cNvSpPr>
            <a:spLocks noGrp="1"/>
          </p:cNvSpPr>
          <p:nvPr>
            <p:ph type="title"/>
          </p:nvPr>
        </p:nvSpPr>
        <p:spPr>
          <a:xfrm>
            <a:off x="657360" y="499680"/>
            <a:ext cx="10772280" cy="1657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Light"/>
            </a:endParaRPr>
          </a:p>
        </p:txBody>
      </p:sp>
      <p:sp>
        <p:nvSpPr>
          <p:cNvPr id="90" name="PlaceHolder 2"/>
          <p:cNvSpPr>
            <a:spLocks noGrp="1"/>
          </p:cNvSpPr>
          <p:nvPr>
            <p:ph/>
          </p:nvPr>
        </p:nvSpPr>
        <p:spPr>
          <a:xfrm>
            <a:off x="676440" y="1993320"/>
            <a:ext cx="10753200" cy="3765960"/>
          </a:xfrm>
          <a:prstGeom prst="rect">
            <a:avLst/>
          </a:prstGeom>
          <a:noFill/>
          <a:ln w="0">
            <a:noFill/>
          </a:ln>
        </p:spPr>
        <p:txBody>
          <a:bodyPr lIns="0" rIns="0" tIns="0" bIns="0" anchor="t">
            <a:normAutofit/>
          </a:bodyPr>
          <a:p>
            <a:pPr indent="0">
              <a:lnSpc>
                <a:spcPct val="85000"/>
              </a:lnSpc>
              <a:spcBef>
                <a:spcPts val="1417"/>
              </a:spcBef>
              <a:buNone/>
            </a:pPr>
            <a:endParaRPr b="0" lang="en-US" sz="2400" spc="-1" strike="noStrike">
              <a:solidFill>
                <a:schemeClr val="dk1">
                  <a:lumMod val="85000"/>
                  <a:lumOff val="15000"/>
                </a:schemeClr>
              </a:solidFill>
              <a:latin typeface="Calibri Light"/>
            </a:endParaRPr>
          </a:p>
        </p:txBody>
      </p:sp>
      <p:sp>
        <p:nvSpPr>
          <p:cNvPr id="4" name="PlaceHolder 3"/>
          <p:cNvSpPr>
            <a:spLocks noGrp="1"/>
          </p:cNvSpPr>
          <p:nvPr>
            <p:ph type="ftr" idx="44"/>
          </p:nvPr>
        </p:nvSpPr>
        <p:spPr/>
        <p:txBody>
          <a:bodyPr/>
          <a:p>
            <a:r>
              <a:t>Footer</a:t>
            </a:r>
          </a:p>
        </p:txBody>
      </p:sp>
      <p:sp>
        <p:nvSpPr>
          <p:cNvPr id="5" name="PlaceHolder 4"/>
          <p:cNvSpPr>
            <a:spLocks noGrp="1"/>
          </p:cNvSpPr>
          <p:nvPr>
            <p:ph type="sldNum" idx="45"/>
          </p:nvPr>
        </p:nvSpPr>
        <p:spPr/>
        <p:txBody>
          <a:bodyPr/>
          <a:p>
            <a:fld id="{AB312ADD-990B-4A7F-B0F6-F779233F3035}" type="slidenum">
              <a:t>&lt;#&gt;</a:t>
            </a:fld>
          </a:p>
        </p:txBody>
      </p:sp>
      <p:sp>
        <p:nvSpPr>
          <p:cNvPr id="6" name="PlaceHolder 5"/>
          <p:cNvSpPr>
            <a:spLocks noGrp="1"/>
          </p:cNvSpPr>
          <p:nvPr>
            <p:ph type="dt" idx="43"/>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4">
    <p:spTree>
      <p:nvGrpSpPr>
        <p:cNvPr id="1" name=""/>
        <p:cNvGrpSpPr/>
        <p:nvPr/>
      </p:nvGrpSpPr>
      <p:grpSpPr>
        <a:xfrm>
          <a:off x="0" y="0"/>
          <a:ext cx="0" cy="0"/>
          <a:chOff x="0" y="0"/>
          <a:chExt cx="0" cy="0"/>
        </a:xfrm>
      </p:grpSpPr>
      <p:sp>
        <p:nvSpPr>
          <p:cNvPr id="2" name="PlaceHolder 1"/>
          <p:cNvSpPr>
            <a:spLocks noGrp="1"/>
          </p:cNvSpPr>
          <p:nvPr>
            <p:ph type="ftr" idx="47"/>
          </p:nvPr>
        </p:nvSpPr>
        <p:spPr/>
        <p:txBody>
          <a:bodyPr/>
          <a:p>
            <a:r>
              <a:t>Footer</a:t>
            </a:r>
          </a:p>
        </p:txBody>
      </p:sp>
      <p:sp>
        <p:nvSpPr>
          <p:cNvPr id="3" name="PlaceHolder 2"/>
          <p:cNvSpPr>
            <a:spLocks noGrp="1"/>
          </p:cNvSpPr>
          <p:nvPr>
            <p:ph type="sldNum" idx="48"/>
          </p:nvPr>
        </p:nvSpPr>
        <p:spPr/>
        <p:txBody>
          <a:bodyPr/>
          <a:p>
            <a:fld id="{154F94DD-E09F-41CE-87B1-983DEEC89141}" type="slidenum">
              <a:t>&lt;#&gt;</a:t>
            </a:fld>
          </a:p>
        </p:txBody>
      </p:sp>
      <p:sp>
        <p:nvSpPr>
          <p:cNvPr id="4" name="PlaceHolder 3"/>
          <p:cNvSpPr>
            <a:spLocks noGrp="1"/>
          </p:cNvSpPr>
          <p:nvPr>
            <p:ph type="dt" idx="46"/>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5">
    <p:spTree>
      <p:nvGrpSpPr>
        <p:cNvPr id="1" name=""/>
        <p:cNvGrpSpPr/>
        <p:nvPr/>
      </p:nvGrpSpPr>
      <p:grpSpPr>
        <a:xfrm>
          <a:off x="0" y="0"/>
          <a:ext cx="0" cy="0"/>
          <a:chOff x="0" y="0"/>
          <a:chExt cx="0" cy="0"/>
        </a:xfrm>
      </p:grpSpPr>
      <p:sp>
        <p:nvSpPr>
          <p:cNvPr id="102" name="PlaceHolder 1"/>
          <p:cNvSpPr>
            <a:spLocks noGrp="1"/>
          </p:cNvSpPr>
          <p:nvPr>
            <p:ph type="title"/>
          </p:nvPr>
        </p:nvSpPr>
        <p:spPr>
          <a:xfrm>
            <a:off x="657360" y="499680"/>
            <a:ext cx="10772280" cy="1657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Light"/>
            </a:endParaRPr>
          </a:p>
        </p:txBody>
      </p:sp>
      <p:sp>
        <p:nvSpPr>
          <p:cNvPr id="103" name="PlaceHolder 2"/>
          <p:cNvSpPr>
            <a:spLocks noGrp="1"/>
          </p:cNvSpPr>
          <p:nvPr>
            <p:ph/>
          </p:nvPr>
        </p:nvSpPr>
        <p:spPr>
          <a:xfrm>
            <a:off x="676440" y="1993320"/>
            <a:ext cx="5247360" cy="3765960"/>
          </a:xfrm>
          <a:prstGeom prst="rect">
            <a:avLst/>
          </a:prstGeom>
          <a:noFill/>
          <a:ln w="0">
            <a:noFill/>
          </a:ln>
        </p:spPr>
        <p:txBody>
          <a:bodyPr lIns="0" rIns="0" tIns="0" bIns="0" anchor="t">
            <a:normAutofit/>
          </a:bodyPr>
          <a:p>
            <a:pPr indent="0">
              <a:lnSpc>
                <a:spcPct val="85000"/>
              </a:lnSpc>
              <a:spcBef>
                <a:spcPts val="1417"/>
              </a:spcBef>
              <a:buNone/>
            </a:pPr>
            <a:endParaRPr b="0" lang="en-US" sz="2400" spc="-1" strike="noStrike">
              <a:solidFill>
                <a:schemeClr val="dk1">
                  <a:lumMod val="85000"/>
                  <a:lumOff val="15000"/>
                </a:schemeClr>
              </a:solidFill>
              <a:latin typeface="Calibri Light"/>
            </a:endParaRPr>
          </a:p>
        </p:txBody>
      </p:sp>
      <p:sp>
        <p:nvSpPr>
          <p:cNvPr id="104" name="PlaceHolder 3"/>
          <p:cNvSpPr>
            <a:spLocks noGrp="1"/>
          </p:cNvSpPr>
          <p:nvPr>
            <p:ph/>
          </p:nvPr>
        </p:nvSpPr>
        <p:spPr>
          <a:xfrm>
            <a:off x="6186600" y="1993320"/>
            <a:ext cx="5247360" cy="3765960"/>
          </a:xfrm>
          <a:prstGeom prst="rect">
            <a:avLst/>
          </a:prstGeom>
          <a:noFill/>
          <a:ln w="0">
            <a:noFill/>
          </a:ln>
        </p:spPr>
        <p:txBody>
          <a:bodyPr lIns="0" rIns="0" tIns="0" bIns="0" anchor="t">
            <a:normAutofit/>
          </a:bodyPr>
          <a:p>
            <a:pPr indent="0">
              <a:lnSpc>
                <a:spcPct val="85000"/>
              </a:lnSpc>
              <a:spcBef>
                <a:spcPts val="1417"/>
              </a:spcBef>
              <a:buNone/>
            </a:pPr>
            <a:endParaRPr b="0" lang="en-US" sz="2400" spc="-1" strike="noStrike">
              <a:solidFill>
                <a:schemeClr val="dk1">
                  <a:lumMod val="85000"/>
                  <a:lumOff val="15000"/>
                </a:schemeClr>
              </a:solidFill>
              <a:latin typeface="Calibri Light"/>
            </a:endParaRPr>
          </a:p>
        </p:txBody>
      </p:sp>
      <p:sp>
        <p:nvSpPr>
          <p:cNvPr id="5" name="PlaceHolder 4"/>
          <p:cNvSpPr>
            <a:spLocks noGrp="1"/>
          </p:cNvSpPr>
          <p:nvPr>
            <p:ph type="ftr" idx="50"/>
          </p:nvPr>
        </p:nvSpPr>
        <p:spPr/>
        <p:txBody>
          <a:bodyPr/>
          <a:p>
            <a:r>
              <a:t>Footer</a:t>
            </a:r>
          </a:p>
        </p:txBody>
      </p:sp>
      <p:sp>
        <p:nvSpPr>
          <p:cNvPr id="6" name="PlaceHolder 5"/>
          <p:cNvSpPr>
            <a:spLocks noGrp="1"/>
          </p:cNvSpPr>
          <p:nvPr>
            <p:ph type="sldNum" idx="51"/>
          </p:nvPr>
        </p:nvSpPr>
        <p:spPr/>
        <p:txBody>
          <a:bodyPr/>
          <a:p>
            <a:fld id="{7EFF0198-9DF9-484F-B2E5-97FF976C4BD5}" type="slidenum">
              <a:t>&lt;#&gt;</a:t>
            </a:fld>
          </a:p>
        </p:txBody>
      </p:sp>
      <p:sp>
        <p:nvSpPr>
          <p:cNvPr id="7" name="PlaceHolder 6"/>
          <p:cNvSpPr>
            <a:spLocks noGrp="1"/>
          </p:cNvSpPr>
          <p:nvPr>
            <p:ph type="dt" idx="49"/>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
    <p:spTree>
      <p:nvGrpSpPr>
        <p:cNvPr id="1" name=""/>
        <p:cNvGrpSpPr/>
        <p:nvPr/>
      </p:nvGrpSpPr>
      <p:grpSpPr>
        <a:xfrm>
          <a:off x="0" y="0"/>
          <a:ext cx="0" cy="0"/>
          <a:chOff x="0" y="0"/>
          <a:chExt cx="0" cy="0"/>
        </a:xfrm>
      </p:grpSpPr>
      <p:sp>
        <p:nvSpPr>
          <p:cNvPr id="2" name="PlaceHolder 1"/>
          <p:cNvSpPr>
            <a:spLocks noGrp="1"/>
          </p:cNvSpPr>
          <p:nvPr>
            <p:ph type="ftr" idx="53"/>
          </p:nvPr>
        </p:nvSpPr>
        <p:spPr/>
        <p:txBody>
          <a:bodyPr/>
          <a:p>
            <a:r>
              <a:t>Footer</a:t>
            </a:r>
          </a:p>
        </p:txBody>
      </p:sp>
      <p:sp>
        <p:nvSpPr>
          <p:cNvPr id="3" name="PlaceHolder 2"/>
          <p:cNvSpPr>
            <a:spLocks noGrp="1"/>
          </p:cNvSpPr>
          <p:nvPr>
            <p:ph type="sldNum" idx="54"/>
          </p:nvPr>
        </p:nvSpPr>
        <p:spPr/>
        <p:txBody>
          <a:bodyPr/>
          <a:p>
            <a:fld id="{B65AB0C1-16B5-471B-9E04-2B1BDC8EB105}" type="slidenum">
              <a:t>&lt;#&gt;</a:t>
            </a:fld>
          </a:p>
        </p:txBody>
      </p:sp>
      <p:sp>
        <p:nvSpPr>
          <p:cNvPr id="4" name="PlaceHolder 3"/>
          <p:cNvSpPr>
            <a:spLocks noGrp="1"/>
          </p:cNvSpPr>
          <p:nvPr>
            <p:ph type="dt" idx="52"/>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7">
    <p:spTree>
      <p:nvGrpSpPr>
        <p:cNvPr id="1" name=""/>
        <p:cNvGrpSpPr/>
        <p:nvPr/>
      </p:nvGrpSpPr>
      <p:grpSpPr>
        <a:xfrm>
          <a:off x="0" y="0"/>
          <a:ext cx="0" cy="0"/>
          <a:chOff x="0" y="0"/>
          <a:chExt cx="0" cy="0"/>
        </a:xfrm>
      </p:grpSpPr>
      <p:sp>
        <p:nvSpPr>
          <p:cNvPr id="117" name="PlaceHolder 1"/>
          <p:cNvSpPr>
            <a:spLocks noGrp="1"/>
          </p:cNvSpPr>
          <p:nvPr>
            <p:ph type="title"/>
          </p:nvPr>
        </p:nvSpPr>
        <p:spPr>
          <a:xfrm>
            <a:off x="657360" y="499680"/>
            <a:ext cx="10772280" cy="1657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Light"/>
            </a:endParaRPr>
          </a:p>
        </p:txBody>
      </p:sp>
      <p:sp>
        <p:nvSpPr>
          <p:cNvPr id="3" name="PlaceHolder 2"/>
          <p:cNvSpPr>
            <a:spLocks noGrp="1"/>
          </p:cNvSpPr>
          <p:nvPr>
            <p:ph type="ftr" idx="56"/>
          </p:nvPr>
        </p:nvSpPr>
        <p:spPr/>
        <p:txBody>
          <a:bodyPr/>
          <a:p>
            <a:r>
              <a:t>Footer</a:t>
            </a:r>
          </a:p>
        </p:txBody>
      </p:sp>
      <p:sp>
        <p:nvSpPr>
          <p:cNvPr id="4" name="PlaceHolder 3"/>
          <p:cNvSpPr>
            <a:spLocks noGrp="1"/>
          </p:cNvSpPr>
          <p:nvPr>
            <p:ph type="sldNum" idx="57"/>
          </p:nvPr>
        </p:nvSpPr>
        <p:spPr/>
        <p:txBody>
          <a:bodyPr/>
          <a:p>
            <a:fld id="{9A4C43FA-1A1C-4EA2-8C19-A085EF501577}" type="slidenum">
              <a:t>&lt;#&gt;</a:t>
            </a:fld>
          </a:p>
        </p:txBody>
      </p:sp>
      <p:sp>
        <p:nvSpPr>
          <p:cNvPr id="5" name="PlaceHolder 4"/>
          <p:cNvSpPr>
            <a:spLocks noGrp="1"/>
          </p:cNvSpPr>
          <p:nvPr>
            <p:ph type="dt" idx="55"/>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804197AB-B56C-416C-B518-041836E89701}" type="slidenum">
              <a:t>&lt;#&gt;</a:t>
            </a:fld>
          </a:p>
        </p:txBody>
      </p:sp>
      <p:sp>
        <p:nvSpPr>
          <p:cNvPr id="4" name="PlaceHolder 3"/>
          <p:cNvSpPr>
            <a:spLocks noGrp="1"/>
          </p:cNvSpPr>
          <p:nvPr>
            <p:ph type="dt" idx="4"/>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8">
    <p:spTree>
      <p:nvGrpSpPr>
        <p:cNvPr id="1" name=""/>
        <p:cNvGrpSpPr/>
        <p:nvPr/>
      </p:nvGrpSpPr>
      <p:grpSpPr>
        <a:xfrm>
          <a:off x="0" y="0"/>
          <a:ext cx="0" cy="0"/>
          <a:chOff x="0" y="0"/>
          <a:chExt cx="0" cy="0"/>
        </a:xfrm>
      </p:grpSpPr>
      <p:sp>
        <p:nvSpPr>
          <p:cNvPr id="2" name="PlaceHolder 1"/>
          <p:cNvSpPr>
            <a:spLocks noGrp="1"/>
          </p:cNvSpPr>
          <p:nvPr>
            <p:ph type="ftr" idx="59"/>
          </p:nvPr>
        </p:nvSpPr>
        <p:spPr/>
        <p:txBody>
          <a:bodyPr/>
          <a:p>
            <a:r>
              <a:t>Footer</a:t>
            </a:r>
          </a:p>
        </p:txBody>
      </p:sp>
      <p:sp>
        <p:nvSpPr>
          <p:cNvPr id="3" name="PlaceHolder 2"/>
          <p:cNvSpPr>
            <a:spLocks noGrp="1"/>
          </p:cNvSpPr>
          <p:nvPr>
            <p:ph type="sldNum" idx="60"/>
          </p:nvPr>
        </p:nvSpPr>
        <p:spPr/>
        <p:txBody>
          <a:bodyPr/>
          <a:p>
            <a:fld id="{6C3B112C-8FA9-40D7-A200-93AE450005E3}" type="slidenum">
              <a:t>&lt;#&gt;</a:t>
            </a:fld>
          </a:p>
        </p:txBody>
      </p:sp>
      <p:sp>
        <p:nvSpPr>
          <p:cNvPr id="4" name="PlaceHolder 3"/>
          <p:cNvSpPr>
            <a:spLocks noGrp="1"/>
          </p:cNvSpPr>
          <p:nvPr>
            <p:ph type="dt" idx="58"/>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9">
    <p:spTree>
      <p:nvGrpSpPr>
        <p:cNvPr id="1" name=""/>
        <p:cNvGrpSpPr/>
        <p:nvPr/>
      </p:nvGrpSpPr>
      <p:grpSpPr>
        <a:xfrm>
          <a:off x="0" y="0"/>
          <a:ext cx="0" cy="0"/>
          <a:chOff x="0" y="0"/>
          <a:chExt cx="0" cy="0"/>
        </a:xfrm>
      </p:grpSpPr>
      <p:sp>
        <p:nvSpPr>
          <p:cNvPr id="2" name="PlaceHolder 1"/>
          <p:cNvSpPr>
            <a:spLocks noGrp="1"/>
          </p:cNvSpPr>
          <p:nvPr>
            <p:ph type="ftr" idx="62"/>
          </p:nvPr>
        </p:nvSpPr>
        <p:spPr/>
        <p:txBody>
          <a:bodyPr/>
          <a:p>
            <a:r>
              <a:t>Footer</a:t>
            </a:r>
          </a:p>
        </p:txBody>
      </p:sp>
      <p:sp>
        <p:nvSpPr>
          <p:cNvPr id="3" name="PlaceHolder 2"/>
          <p:cNvSpPr>
            <a:spLocks noGrp="1"/>
          </p:cNvSpPr>
          <p:nvPr>
            <p:ph type="sldNum" idx="63"/>
          </p:nvPr>
        </p:nvSpPr>
        <p:spPr/>
        <p:txBody>
          <a:bodyPr/>
          <a:p>
            <a:fld id="{2B181F98-23E0-48D5-BE0C-72ECB40B33AC}" type="slidenum">
              <a:t>&lt;#&gt;</a:t>
            </a:fld>
          </a:p>
        </p:txBody>
      </p:sp>
      <p:sp>
        <p:nvSpPr>
          <p:cNvPr id="4" name="PlaceHolder 3"/>
          <p:cNvSpPr>
            <a:spLocks noGrp="1"/>
          </p:cNvSpPr>
          <p:nvPr>
            <p:ph type="dt" idx="61"/>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0">
    <p:spTree>
      <p:nvGrpSpPr>
        <p:cNvPr id="1" name=""/>
        <p:cNvGrpSpPr/>
        <p:nvPr/>
      </p:nvGrpSpPr>
      <p:grpSpPr>
        <a:xfrm>
          <a:off x="0" y="0"/>
          <a:ext cx="0" cy="0"/>
          <a:chOff x="0" y="0"/>
          <a:chExt cx="0" cy="0"/>
        </a:xfrm>
      </p:grpSpPr>
      <p:sp>
        <p:nvSpPr>
          <p:cNvPr id="2" name="PlaceHolder 1"/>
          <p:cNvSpPr>
            <a:spLocks noGrp="1"/>
          </p:cNvSpPr>
          <p:nvPr>
            <p:ph type="ftr" idx="65"/>
          </p:nvPr>
        </p:nvSpPr>
        <p:spPr/>
        <p:txBody>
          <a:bodyPr/>
          <a:p>
            <a:r>
              <a:t>Footer</a:t>
            </a:r>
          </a:p>
        </p:txBody>
      </p:sp>
      <p:sp>
        <p:nvSpPr>
          <p:cNvPr id="3" name="PlaceHolder 2"/>
          <p:cNvSpPr>
            <a:spLocks noGrp="1"/>
          </p:cNvSpPr>
          <p:nvPr>
            <p:ph type="sldNum" idx="66"/>
          </p:nvPr>
        </p:nvSpPr>
        <p:spPr/>
        <p:txBody>
          <a:bodyPr/>
          <a:p>
            <a:fld id="{00DC15BC-B210-435A-A4F7-F93FB1BCEEC7}" type="slidenum">
              <a:t>&lt;#&gt;</a:t>
            </a:fld>
          </a:p>
        </p:txBody>
      </p:sp>
      <p:sp>
        <p:nvSpPr>
          <p:cNvPr id="4" name="PlaceHolder 3"/>
          <p:cNvSpPr>
            <a:spLocks noGrp="1"/>
          </p:cNvSpPr>
          <p:nvPr>
            <p:ph type="dt" idx="64"/>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11">
    <p:spTree>
      <p:nvGrpSpPr>
        <p:cNvPr id="1" name=""/>
        <p:cNvGrpSpPr/>
        <p:nvPr/>
      </p:nvGrpSpPr>
      <p:grpSpPr>
        <a:xfrm>
          <a:off x="0" y="0"/>
          <a:ext cx="0" cy="0"/>
          <a:chOff x="0" y="0"/>
          <a:chExt cx="0" cy="0"/>
        </a:xfrm>
      </p:grpSpPr>
      <p:sp>
        <p:nvSpPr>
          <p:cNvPr id="139" name="PlaceHolder 1"/>
          <p:cNvSpPr>
            <a:spLocks noGrp="1"/>
          </p:cNvSpPr>
          <p:nvPr>
            <p:ph type="title"/>
          </p:nvPr>
        </p:nvSpPr>
        <p:spPr>
          <a:xfrm>
            <a:off x="657360" y="499680"/>
            <a:ext cx="10772280" cy="1657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Light"/>
            </a:endParaRPr>
          </a:p>
        </p:txBody>
      </p:sp>
      <p:sp>
        <p:nvSpPr>
          <p:cNvPr id="140" name="PlaceHolder 2"/>
          <p:cNvSpPr>
            <a:spLocks noGrp="1"/>
          </p:cNvSpPr>
          <p:nvPr>
            <p:ph type="subTitle"/>
          </p:nvPr>
        </p:nvSpPr>
        <p:spPr>
          <a:xfrm>
            <a:off x="676440" y="1993320"/>
            <a:ext cx="10753200" cy="376596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68"/>
          </p:nvPr>
        </p:nvSpPr>
        <p:spPr/>
        <p:txBody>
          <a:bodyPr/>
          <a:p>
            <a:r>
              <a:t>Footer</a:t>
            </a:r>
          </a:p>
        </p:txBody>
      </p:sp>
      <p:sp>
        <p:nvSpPr>
          <p:cNvPr id="5" name="PlaceHolder 4"/>
          <p:cNvSpPr>
            <a:spLocks noGrp="1"/>
          </p:cNvSpPr>
          <p:nvPr>
            <p:ph type="sldNum" idx="69"/>
          </p:nvPr>
        </p:nvSpPr>
        <p:spPr/>
        <p:txBody>
          <a:bodyPr/>
          <a:p>
            <a:fld id="{5835AE17-17B3-46F2-9E23-46EE14CB1E76}" type="slidenum">
              <a:t>&lt;#&gt;</a:t>
            </a:fld>
          </a:p>
        </p:txBody>
      </p:sp>
      <p:sp>
        <p:nvSpPr>
          <p:cNvPr id="6" name="PlaceHolder 5"/>
          <p:cNvSpPr>
            <a:spLocks noGrp="1"/>
          </p:cNvSpPr>
          <p:nvPr>
            <p:ph type="dt" idx="67"/>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Default 12">
    <p:spTree>
      <p:nvGrpSpPr>
        <p:cNvPr id="1" name=""/>
        <p:cNvGrpSpPr/>
        <p:nvPr/>
      </p:nvGrpSpPr>
      <p:grpSpPr>
        <a:xfrm>
          <a:off x="0" y="0"/>
          <a:ext cx="0" cy="0"/>
          <a:chOff x="0" y="0"/>
          <a:chExt cx="0" cy="0"/>
        </a:xfrm>
      </p:grpSpPr>
      <p:sp>
        <p:nvSpPr>
          <p:cNvPr id="2" name="PlaceHolder 1"/>
          <p:cNvSpPr>
            <a:spLocks noGrp="1"/>
          </p:cNvSpPr>
          <p:nvPr>
            <p:ph type="ftr" idx="71"/>
          </p:nvPr>
        </p:nvSpPr>
        <p:spPr/>
        <p:txBody>
          <a:bodyPr/>
          <a:p>
            <a:r>
              <a:t>Footer</a:t>
            </a:r>
          </a:p>
        </p:txBody>
      </p:sp>
      <p:sp>
        <p:nvSpPr>
          <p:cNvPr id="3" name="PlaceHolder 2"/>
          <p:cNvSpPr>
            <a:spLocks noGrp="1"/>
          </p:cNvSpPr>
          <p:nvPr>
            <p:ph type="sldNum" idx="72"/>
          </p:nvPr>
        </p:nvSpPr>
        <p:spPr/>
        <p:txBody>
          <a:bodyPr/>
          <a:p>
            <a:fld id="{6C570336-8890-4A98-819A-F5694DE410A3}" type="slidenum">
              <a:t>&lt;#&gt;</a:t>
            </a:fld>
          </a:p>
        </p:txBody>
      </p:sp>
      <p:sp>
        <p:nvSpPr>
          <p:cNvPr id="4" name="PlaceHolder 3"/>
          <p:cNvSpPr>
            <a:spLocks noGrp="1"/>
          </p:cNvSpPr>
          <p:nvPr>
            <p:ph type="dt" idx="70"/>
          </p:nvPr>
        </p:nvSpPr>
        <p:spPr/>
        <p:txBody>
          <a:bodyPr/>
          <a:p>
            <a:r>
              <a:rPr lang="en-US"/>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Default 13">
    <p:spTree>
      <p:nvGrpSpPr>
        <p:cNvPr id="1" name=""/>
        <p:cNvGrpSpPr/>
        <p:nvPr/>
      </p:nvGrpSpPr>
      <p:grpSpPr>
        <a:xfrm>
          <a:off x="0" y="0"/>
          <a:ext cx="0" cy="0"/>
          <a:chOff x="0" y="0"/>
          <a:chExt cx="0" cy="0"/>
        </a:xfrm>
      </p:grpSpPr>
      <p:sp>
        <p:nvSpPr>
          <p:cNvPr id="2" name="PlaceHolder 1"/>
          <p:cNvSpPr>
            <a:spLocks noGrp="1"/>
          </p:cNvSpPr>
          <p:nvPr>
            <p:ph type="ftr" idx="74"/>
          </p:nvPr>
        </p:nvSpPr>
        <p:spPr/>
        <p:txBody>
          <a:bodyPr/>
          <a:p>
            <a:r>
              <a:t>Footer</a:t>
            </a:r>
          </a:p>
        </p:txBody>
      </p:sp>
      <p:sp>
        <p:nvSpPr>
          <p:cNvPr id="3" name="PlaceHolder 2"/>
          <p:cNvSpPr>
            <a:spLocks noGrp="1"/>
          </p:cNvSpPr>
          <p:nvPr>
            <p:ph type="sldNum" idx="75"/>
          </p:nvPr>
        </p:nvSpPr>
        <p:spPr/>
        <p:txBody>
          <a:bodyPr/>
          <a:p>
            <a:fld id="{AD81E7A5-C108-46FF-89FF-043A9C07E905}" type="slidenum">
              <a:t>&lt;#&gt;</a:t>
            </a:fld>
          </a:p>
        </p:txBody>
      </p:sp>
      <p:sp>
        <p:nvSpPr>
          <p:cNvPr id="4" name="PlaceHolder 3"/>
          <p:cNvSpPr>
            <a:spLocks noGrp="1"/>
          </p:cNvSpPr>
          <p:nvPr>
            <p:ph type="dt" idx="73"/>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14">
    <p:spTree>
      <p:nvGrpSpPr>
        <p:cNvPr id="1" name=""/>
        <p:cNvGrpSpPr/>
        <p:nvPr/>
      </p:nvGrpSpPr>
      <p:grpSpPr>
        <a:xfrm>
          <a:off x="0" y="0"/>
          <a:ext cx="0" cy="0"/>
          <a:chOff x="0" y="0"/>
          <a:chExt cx="0" cy="0"/>
        </a:xfrm>
      </p:grpSpPr>
      <p:sp>
        <p:nvSpPr>
          <p:cNvPr id="156" name="PlaceHolder 1"/>
          <p:cNvSpPr>
            <a:spLocks noGrp="1"/>
          </p:cNvSpPr>
          <p:nvPr>
            <p:ph type="title"/>
          </p:nvPr>
        </p:nvSpPr>
        <p:spPr>
          <a:xfrm>
            <a:off x="657360" y="499680"/>
            <a:ext cx="10772280" cy="1657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Light"/>
            </a:endParaRPr>
          </a:p>
        </p:txBody>
      </p:sp>
      <p:sp>
        <p:nvSpPr>
          <p:cNvPr id="157" name="PlaceHolder 2"/>
          <p:cNvSpPr>
            <a:spLocks noGrp="1"/>
          </p:cNvSpPr>
          <p:nvPr>
            <p:ph/>
          </p:nvPr>
        </p:nvSpPr>
        <p:spPr>
          <a:xfrm>
            <a:off x="676440" y="1993320"/>
            <a:ext cx="10753200" cy="3765960"/>
          </a:xfrm>
          <a:prstGeom prst="rect">
            <a:avLst/>
          </a:prstGeom>
          <a:noFill/>
          <a:ln w="0">
            <a:noFill/>
          </a:ln>
        </p:spPr>
        <p:txBody>
          <a:bodyPr lIns="0" rIns="0" tIns="0" bIns="0" anchor="t">
            <a:normAutofit/>
          </a:bodyPr>
          <a:p>
            <a:pPr indent="0">
              <a:lnSpc>
                <a:spcPct val="85000"/>
              </a:lnSpc>
              <a:spcBef>
                <a:spcPts val="1417"/>
              </a:spcBef>
              <a:buNone/>
            </a:pPr>
            <a:endParaRPr b="0" lang="en-US" sz="2400" spc="-1" strike="noStrike">
              <a:solidFill>
                <a:schemeClr val="dk1">
                  <a:lumMod val="85000"/>
                  <a:lumOff val="15000"/>
                </a:schemeClr>
              </a:solidFill>
              <a:latin typeface="Calibri Light"/>
            </a:endParaRPr>
          </a:p>
        </p:txBody>
      </p:sp>
      <p:sp>
        <p:nvSpPr>
          <p:cNvPr id="4" name="PlaceHolder 3"/>
          <p:cNvSpPr>
            <a:spLocks noGrp="1"/>
          </p:cNvSpPr>
          <p:nvPr>
            <p:ph type="ftr" idx="77"/>
          </p:nvPr>
        </p:nvSpPr>
        <p:spPr/>
        <p:txBody>
          <a:bodyPr/>
          <a:p>
            <a:r>
              <a:t>Footer</a:t>
            </a:r>
          </a:p>
        </p:txBody>
      </p:sp>
      <p:sp>
        <p:nvSpPr>
          <p:cNvPr id="5" name="PlaceHolder 4"/>
          <p:cNvSpPr>
            <a:spLocks noGrp="1"/>
          </p:cNvSpPr>
          <p:nvPr>
            <p:ph type="sldNum" idx="78"/>
          </p:nvPr>
        </p:nvSpPr>
        <p:spPr/>
        <p:txBody>
          <a:bodyPr/>
          <a:p>
            <a:fld id="{E019B434-2C25-4100-809C-2BD6012F3769}" type="slidenum">
              <a:t>&lt;#&gt;</a:t>
            </a:fld>
          </a:p>
        </p:txBody>
      </p:sp>
      <p:sp>
        <p:nvSpPr>
          <p:cNvPr id="6" name="PlaceHolder 5"/>
          <p:cNvSpPr>
            <a:spLocks noGrp="1"/>
          </p:cNvSpPr>
          <p:nvPr>
            <p:ph type="dt" idx="76"/>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5">
    <p:spTree>
      <p:nvGrpSpPr>
        <p:cNvPr id="1" name=""/>
        <p:cNvGrpSpPr/>
        <p:nvPr/>
      </p:nvGrpSpPr>
      <p:grpSpPr>
        <a:xfrm>
          <a:off x="0" y="0"/>
          <a:ext cx="0" cy="0"/>
          <a:chOff x="0" y="0"/>
          <a:chExt cx="0" cy="0"/>
        </a:xfrm>
      </p:grpSpPr>
      <p:sp>
        <p:nvSpPr>
          <p:cNvPr id="2" name="PlaceHolder 1"/>
          <p:cNvSpPr>
            <a:spLocks noGrp="1"/>
          </p:cNvSpPr>
          <p:nvPr>
            <p:ph type="ftr" idx="80"/>
          </p:nvPr>
        </p:nvSpPr>
        <p:spPr/>
        <p:txBody>
          <a:bodyPr/>
          <a:p>
            <a:r>
              <a:t>Footer</a:t>
            </a:r>
          </a:p>
        </p:txBody>
      </p:sp>
      <p:sp>
        <p:nvSpPr>
          <p:cNvPr id="3" name="PlaceHolder 2"/>
          <p:cNvSpPr>
            <a:spLocks noGrp="1"/>
          </p:cNvSpPr>
          <p:nvPr>
            <p:ph type="sldNum" idx="81"/>
          </p:nvPr>
        </p:nvSpPr>
        <p:spPr/>
        <p:txBody>
          <a:bodyPr/>
          <a:p>
            <a:fld id="{D4F51F11-45BA-48DA-96AE-D20F972CD6C5}" type="slidenum">
              <a:t>&lt;#&gt;</a:t>
            </a:fld>
          </a:p>
        </p:txBody>
      </p:sp>
      <p:sp>
        <p:nvSpPr>
          <p:cNvPr id="4" name="PlaceHolder 3"/>
          <p:cNvSpPr>
            <a:spLocks noGrp="1"/>
          </p:cNvSpPr>
          <p:nvPr>
            <p:ph type="dt" idx="79"/>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16">
    <p:spTree>
      <p:nvGrpSpPr>
        <p:cNvPr id="1" name=""/>
        <p:cNvGrpSpPr/>
        <p:nvPr/>
      </p:nvGrpSpPr>
      <p:grpSpPr>
        <a:xfrm>
          <a:off x="0" y="0"/>
          <a:ext cx="0" cy="0"/>
          <a:chOff x="0" y="0"/>
          <a:chExt cx="0" cy="0"/>
        </a:xfrm>
      </p:grpSpPr>
      <p:sp>
        <p:nvSpPr>
          <p:cNvPr id="169" name="PlaceHolder 1"/>
          <p:cNvSpPr>
            <a:spLocks noGrp="1"/>
          </p:cNvSpPr>
          <p:nvPr>
            <p:ph type="title"/>
          </p:nvPr>
        </p:nvSpPr>
        <p:spPr>
          <a:xfrm>
            <a:off x="657360" y="499680"/>
            <a:ext cx="10772280" cy="1657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Light"/>
            </a:endParaRPr>
          </a:p>
        </p:txBody>
      </p:sp>
      <p:sp>
        <p:nvSpPr>
          <p:cNvPr id="170" name="PlaceHolder 2"/>
          <p:cNvSpPr>
            <a:spLocks noGrp="1"/>
          </p:cNvSpPr>
          <p:nvPr>
            <p:ph/>
          </p:nvPr>
        </p:nvSpPr>
        <p:spPr>
          <a:xfrm>
            <a:off x="676440" y="1993320"/>
            <a:ext cx="5247360" cy="3765960"/>
          </a:xfrm>
          <a:prstGeom prst="rect">
            <a:avLst/>
          </a:prstGeom>
          <a:noFill/>
          <a:ln w="0">
            <a:noFill/>
          </a:ln>
        </p:spPr>
        <p:txBody>
          <a:bodyPr lIns="0" rIns="0" tIns="0" bIns="0" anchor="t">
            <a:normAutofit/>
          </a:bodyPr>
          <a:p>
            <a:pPr indent="0">
              <a:lnSpc>
                <a:spcPct val="85000"/>
              </a:lnSpc>
              <a:spcBef>
                <a:spcPts val="1417"/>
              </a:spcBef>
              <a:buNone/>
            </a:pPr>
            <a:endParaRPr b="0" lang="en-US" sz="2400" spc="-1" strike="noStrike">
              <a:solidFill>
                <a:schemeClr val="dk1">
                  <a:lumMod val="85000"/>
                  <a:lumOff val="15000"/>
                </a:schemeClr>
              </a:solidFill>
              <a:latin typeface="Calibri Light"/>
            </a:endParaRPr>
          </a:p>
        </p:txBody>
      </p:sp>
      <p:sp>
        <p:nvSpPr>
          <p:cNvPr id="171" name="PlaceHolder 3"/>
          <p:cNvSpPr>
            <a:spLocks noGrp="1"/>
          </p:cNvSpPr>
          <p:nvPr>
            <p:ph/>
          </p:nvPr>
        </p:nvSpPr>
        <p:spPr>
          <a:xfrm>
            <a:off x="6186600" y="1993320"/>
            <a:ext cx="5247360" cy="3765960"/>
          </a:xfrm>
          <a:prstGeom prst="rect">
            <a:avLst/>
          </a:prstGeom>
          <a:noFill/>
          <a:ln w="0">
            <a:noFill/>
          </a:ln>
        </p:spPr>
        <p:txBody>
          <a:bodyPr lIns="0" rIns="0" tIns="0" bIns="0" anchor="t">
            <a:normAutofit/>
          </a:bodyPr>
          <a:p>
            <a:pPr indent="0">
              <a:lnSpc>
                <a:spcPct val="85000"/>
              </a:lnSpc>
              <a:spcBef>
                <a:spcPts val="1417"/>
              </a:spcBef>
              <a:buNone/>
            </a:pPr>
            <a:endParaRPr b="0" lang="en-US" sz="2400" spc="-1" strike="noStrike">
              <a:solidFill>
                <a:schemeClr val="dk1">
                  <a:lumMod val="85000"/>
                  <a:lumOff val="15000"/>
                </a:schemeClr>
              </a:solidFill>
              <a:latin typeface="Calibri Light"/>
            </a:endParaRPr>
          </a:p>
        </p:txBody>
      </p:sp>
      <p:sp>
        <p:nvSpPr>
          <p:cNvPr id="5" name="PlaceHolder 4"/>
          <p:cNvSpPr>
            <a:spLocks noGrp="1"/>
          </p:cNvSpPr>
          <p:nvPr>
            <p:ph type="ftr" idx="83"/>
          </p:nvPr>
        </p:nvSpPr>
        <p:spPr/>
        <p:txBody>
          <a:bodyPr/>
          <a:p>
            <a:r>
              <a:t>Footer</a:t>
            </a:r>
          </a:p>
        </p:txBody>
      </p:sp>
      <p:sp>
        <p:nvSpPr>
          <p:cNvPr id="6" name="PlaceHolder 5"/>
          <p:cNvSpPr>
            <a:spLocks noGrp="1"/>
          </p:cNvSpPr>
          <p:nvPr>
            <p:ph type="sldNum" idx="84"/>
          </p:nvPr>
        </p:nvSpPr>
        <p:spPr/>
        <p:txBody>
          <a:bodyPr/>
          <a:p>
            <a:fld id="{4985E90E-6F4B-4412-B31E-BE1A776C4F11}" type="slidenum">
              <a:t>&lt;#&gt;</a:t>
            </a:fld>
          </a:p>
        </p:txBody>
      </p:sp>
      <p:sp>
        <p:nvSpPr>
          <p:cNvPr id="7" name="PlaceHolder 6"/>
          <p:cNvSpPr>
            <a:spLocks noGrp="1"/>
          </p:cNvSpPr>
          <p:nvPr>
            <p:ph type="dt" idx="82"/>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7">
    <p:spTree>
      <p:nvGrpSpPr>
        <p:cNvPr id="1" name=""/>
        <p:cNvGrpSpPr/>
        <p:nvPr/>
      </p:nvGrpSpPr>
      <p:grpSpPr>
        <a:xfrm>
          <a:off x="0" y="0"/>
          <a:ext cx="0" cy="0"/>
          <a:chOff x="0" y="0"/>
          <a:chExt cx="0" cy="0"/>
        </a:xfrm>
      </p:grpSpPr>
      <p:sp>
        <p:nvSpPr>
          <p:cNvPr id="2" name="PlaceHolder 1"/>
          <p:cNvSpPr>
            <a:spLocks noGrp="1"/>
          </p:cNvSpPr>
          <p:nvPr>
            <p:ph type="ftr" idx="86"/>
          </p:nvPr>
        </p:nvSpPr>
        <p:spPr/>
        <p:txBody>
          <a:bodyPr/>
          <a:p>
            <a:r>
              <a:t>Footer</a:t>
            </a:r>
          </a:p>
        </p:txBody>
      </p:sp>
      <p:sp>
        <p:nvSpPr>
          <p:cNvPr id="3" name="PlaceHolder 2"/>
          <p:cNvSpPr>
            <a:spLocks noGrp="1"/>
          </p:cNvSpPr>
          <p:nvPr>
            <p:ph type="sldNum" idx="87"/>
          </p:nvPr>
        </p:nvSpPr>
        <p:spPr/>
        <p:txBody>
          <a:bodyPr/>
          <a:p>
            <a:fld id="{FCD0C842-E2ED-4C79-A5B2-4DA84A2DDF69}" type="slidenum">
              <a:t>&lt;#&gt;</a:t>
            </a:fld>
          </a:p>
        </p:txBody>
      </p:sp>
      <p:sp>
        <p:nvSpPr>
          <p:cNvPr id="4" name="PlaceHolder 3"/>
          <p:cNvSpPr>
            <a:spLocks noGrp="1"/>
          </p:cNvSpPr>
          <p:nvPr>
            <p:ph type="dt" idx="85"/>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C7298052-B58F-454C-832B-301699754276}" type="slidenum">
              <a:t>&lt;#&gt;</a:t>
            </a:fld>
          </a:p>
        </p:txBody>
      </p:sp>
      <p:sp>
        <p:nvSpPr>
          <p:cNvPr id="4" name="PlaceHolder 3"/>
          <p:cNvSpPr>
            <a:spLocks noGrp="1"/>
          </p:cNvSpPr>
          <p:nvPr>
            <p:ph type="dt" idx="7"/>
          </p:nvPr>
        </p:nvSpPr>
        <p:spPr/>
        <p:txBody>
          <a:bodyPr/>
          <a:p>
            <a:r>
              <a:rPr lang="en-US"/>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18">
    <p:spTree>
      <p:nvGrpSpPr>
        <p:cNvPr id="1" name=""/>
        <p:cNvGrpSpPr/>
        <p:nvPr/>
      </p:nvGrpSpPr>
      <p:grpSpPr>
        <a:xfrm>
          <a:off x="0" y="0"/>
          <a:ext cx="0" cy="0"/>
          <a:chOff x="0" y="0"/>
          <a:chExt cx="0" cy="0"/>
        </a:xfrm>
      </p:grpSpPr>
      <p:sp>
        <p:nvSpPr>
          <p:cNvPr id="184" name="PlaceHolder 1"/>
          <p:cNvSpPr>
            <a:spLocks noGrp="1"/>
          </p:cNvSpPr>
          <p:nvPr>
            <p:ph type="title"/>
          </p:nvPr>
        </p:nvSpPr>
        <p:spPr>
          <a:xfrm>
            <a:off x="657360" y="499680"/>
            <a:ext cx="10772280" cy="1657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Light"/>
            </a:endParaRPr>
          </a:p>
        </p:txBody>
      </p:sp>
      <p:sp>
        <p:nvSpPr>
          <p:cNvPr id="3" name="PlaceHolder 2"/>
          <p:cNvSpPr>
            <a:spLocks noGrp="1"/>
          </p:cNvSpPr>
          <p:nvPr>
            <p:ph type="ftr" idx="89"/>
          </p:nvPr>
        </p:nvSpPr>
        <p:spPr/>
        <p:txBody>
          <a:bodyPr/>
          <a:p>
            <a:r>
              <a:t>Footer</a:t>
            </a:r>
          </a:p>
        </p:txBody>
      </p:sp>
      <p:sp>
        <p:nvSpPr>
          <p:cNvPr id="4" name="PlaceHolder 3"/>
          <p:cNvSpPr>
            <a:spLocks noGrp="1"/>
          </p:cNvSpPr>
          <p:nvPr>
            <p:ph type="sldNum" idx="90"/>
          </p:nvPr>
        </p:nvSpPr>
        <p:spPr/>
        <p:txBody>
          <a:bodyPr/>
          <a:p>
            <a:fld id="{1DBC54B3-EF10-46B7-8A32-6C54FB2E3C68}" type="slidenum">
              <a:t>&lt;#&gt;</a:t>
            </a:fld>
          </a:p>
        </p:txBody>
      </p:sp>
      <p:sp>
        <p:nvSpPr>
          <p:cNvPr id="5" name="PlaceHolder 4"/>
          <p:cNvSpPr>
            <a:spLocks noGrp="1"/>
          </p:cNvSpPr>
          <p:nvPr>
            <p:ph type="dt" idx="88"/>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9">
    <p:spTree>
      <p:nvGrpSpPr>
        <p:cNvPr id="1" name=""/>
        <p:cNvGrpSpPr/>
        <p:nvPr/>
      </p:nvGrpSpPr>
      <p:grpSpPr>
        <a:xfrm>
          <a:off x="0" y="0"/>
          <a:ext cx="0" cy="0"/>
          <a:chOff x="0" y="0"/>
          <a:chExt cx="0" cy="0"/>
        </a:xfrm>
      </p:grpSpPr>
      <p:sp>
        <p:nvSpPr>
          <p:cNvPr id="2" name="PlaceHolder 1"/>
          <p:cNvSpPr>
            <a:spLocks noGrp="1"/>
          </p:cNvSpPr>
          <p:nvPr>
            <p:ph type="ftr" idx="92"/>
          </p:nvPr>
        </p:nvSpPr>
        <p:spPr/>
        <p:txBody>
          <a:bodyPr/>
          <a:p>
            <a:r>
              <a:t>Footer</a:t>
            </a:r>
          </a:p>
        </p:txBody>
      </p:sp>
      <p:sp>
        <p:nvSpPr>
          <p:cNvPr id="3" name="PlaceHolder 2"/>
          <p:cNvSpPr>
            <a:spLocks noGrp="1"/>
          </p:cNvSpPr>
          <p:nvPr>
            <p:ph type="sldNum" idx="93"/>
          </p:nvPr>
        </p:nvSpPr>
        <p:spPr/>
        <p:txBody>
          <a:bodyPr/>
          <a:p>
            <a:fld id="{D4661F7F-8940-45F5-8426-04503012BBE3}" type="slidenum">
              <a:t>&lt;#&gt;</a:t>
            </a:fld>
          </a:p>
        </p:txBody>
      </p:sp>
      <p:sp>
        <p:nvSpPr>
          <p:cNvPr id="4" name="PlaceHolder 3"/>
          <p:cNvSpPr>
            <a:spLocks noGrp="1"/>
          </p:cNvSpPr>
          <p:nvPr>
            <p:ph type="dt" idx="91"/>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0">
    <p:spTree>
      <p:nvGrpSpPr>
        <p:cNvPr id="1" name=""/>
        <p:cNvGrpSpPr/>
        <p:nvPr/>
      </p:nvGrpSpPr>
      <p:grpSpPr>
        <a:xfrm>
          <a:off x="0" y="0"/>
          <a:ext cx="0" cy="0"/>
          <a:chOff x="0" y="0"/>
          <a:chExt cx="0" cy="0"/>
        </a:xfrm>
      </p:grpSpPr>
      <p:sp>
        <p:nvSpPr>
          <p:cNvPr id="2" name="PlaceHolder 1"/>
          <p:cNvSpPr>
            <a:spLocks noGrp="1"/>
          </p:cNvSpPr>
          <p:nvPr>
            <p:ph type="ftr" idx="95"/>
          </p:nvPr>
        </p:nvSpPr>
        <p:spPr/>
        <p:txBody>
          <a:bodyPr/>
          <a:p>
            <a:r>
              <a:t>Footer</a:t>
            </a:r>
          </a:p>
        </p:txBody>
      </p:sp>
      <p:sp>
        <p:nvSpPr>
          <p:cNvPr id="3" name="PlaceHolder 2"/>
          <p:cNvSpPr>
            <a:spLocks noGrp="1"/>
          </p:cNvSpPr>
          <p:nvPr>
            <p:ph type="sldNum" idx="96"/>
          </p:nvPr>
        </p:nvSpPr>
        <p:spPr/>
        <p:txBody>
          <a:bodyPr/>
          <a:p>
            <a:fld id="{8793D67A-90C7-4019-A627-59AC6292B670}" type="slidenum">
              <a:t>&lt;#&gt;</a:t>
            </a:fld>
          </a:p>
        </p:txBody>
      </p:sp>
      <p:sp>
        <p:nvSpPr>
          <p:cNvPr id="4" name="PlaceHolder 3"/>
          <p:cNvSpPr>
            <a:spLocks noGrp="1"/>
          </p:cNvSpPr>
          <p:nvPr>
            <p:ph type="dt" idx="94"/>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1">
    <p:spTree>
      <p:nvGrpSpPr>
        <p:cNvPr id="1" name=""/>
        <p:cNvGrpSpPr/>
        <p:nvPr/>
      </p:nvGrpSpPr>
      <p:grpSpPr>
        <a:xfrm>
          <a:off x="0" y="0"/>
          <a:ext cx="0" cy="0"/>
          <a:chOff x="0" y="0"/>
          <a:chExt cx="0" cy="0"/>
        </a:xfrm>
      </p:grpSpPr>
      <p:sp>
        <p:nvSpPr>
          <p:cNvPr id="2" name="PlaceHolder 1"/>
          <p:cNvSpPr>
            <a:spLocks noGrp="1"/>
          </p:cNvSpPr>
          <p:nvPr>
            <p:ph type="ftr" idx="98"/>
          </p:nvPr>
        </p:nvSpPr>
        <p:spPr/>
        <p:txBody>
          <a:bodyPr/>
          <a:p>
            <a:r>
              <a:t>Footer</a:t>
            </a:r>
          </a:p>
        </p:txBody>
      </p:sp>
      <p:sp>
        <p:nvSpPr>
          <p:cNvPr id="3" name="PlaceHolder 2"/>
          <p:cNvSpPr>
            <a:spLocks noGrp="1"/>
          </p:cNvSpPr>
          <p:nvPr>
            <p:ph type="sldNum" idx="99"/>
          </p:nvPr>
        </p:nvSpPr>
        <p:spPr/>
        <p:txBody>
          <a:bodyPr/>
          <a:p>
            <a:fld id="{23AC89C1-FFAD-4629-BF59-1D1CEE591A9F}" type="slidenum">
              <a:t>&lt;#&gt;</a:t>
            </a:fld>
          </a:p>
        </p:txBody>
      </p:sp>
      <p:sp>
        <p:nvSpPr>
          <p:cNvPr id="4" name="PlaceHolder 3"/>
          <p:cNvSpPr>
            <a:spLocks noGrp="1"/>
          </p:cNvSpPr>
          <p:nvPr>
            <p:ph type="dt" idx="97"/>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57360" y="499680"/>
            <a:ext cx="10772280" cy="1657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Light"/>
            </a:endParaRPr>
          </a:p>
        </p:txBody>
      </p:sp>
      <p:sp>
        <p:nvSpPr>
          <p:cNvPr id="23" name="PlaceHolder 2"/>
          <p:cNvSpPr>
            <a:spLocks noGrp="1"/>
          </p:cNvSpPr>
          <p:nvPr>
            <p:ph/>
          </p:nvPr>
        </p:nvSpPr>
        <p:spPr>
          <a:xfrm>
            <a:off x="676440" y="1993320"/>
            <a:ext cx="10753200" cy="3765960"/>
          </a:xfrm>
          <a:prstGeom prst="rect">
            <a:avLst/>
          </a:prstGeom>
          <a:noFill/>
          <a:ln w="0">
            <a:noFill/>
          </a:ln>
        </p:spPr>
        <p:txBody>
          <a:bodyPr lIns="0" rIns="0" tIns="0" bIns="0" anchor="t">
            <a:normAutofit/>
          </a:bodyPr>
          <a:p>
            <a:pPr indent="0">
              <a:lnSpc>
                <a:spcPct val="85000"/>
              </a:lnSpc>
              <a:spcBef>
                <a:spcPts val="1417"/>
              </a:spcBef>
              <a:buNone/>
            </a:pPr>
            <a:endParaRPr b="0" lang="en-US" sz="2400" spc="-1" strike="noStrike">
              <a:solidFill>
                <a:schemeClr val="dk1">
                  <a:lumMod val="85000"/>
                  <a:lumOff val="15000"/>
                </a:schemeClr>
              </a:solidFill>
              <a:latin typeface="Calibri Light"/>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070B3FEE-9776-41B1-863C-CE227B14DE00}" type="slidenum">
              <a:t>&lt;#&gt;</a:t>
            </a:fld>
          </a:p>
        </p:txBody>
      </p:sp>
      <p:sp>
        <p:nvSpPr>
          <p:cNvPr id="6" name="PlaceHolder 5"/>
          <p:cNvSpPr>
            <a:spLocks noGrp="1"/>
          </p:cNvSpPr>
          <p:nvPr>
            <p:ph type="dt" idx="10"/>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p>
            <a:r>
              <a:t>Footer</a:t>
            </a:r>
          </a:p>
        </p:txBody>
      </p:sp>
      <p:sp>
        <p:nvSpPr>
          <p:cNvPr id="3" name="PlaceHolder 2"/>
          <p:cNvSpPr>
            <a:spLocks noGrp="1"/>
          </p:cNvSpPr>
          <p:nvPr>
            <p:ph type="sldNum" idx="15"/>
          </p:nvPr>
        </p:nvSpPr>
        <p:spPr/>
        <p:txBody>
          <a:bodyPr/>
          <a:p>
            <a:fld id="{C4B0CE9D-4708-4F5E-9D03-5AFF241E7ADC}" type="slidenum">
              <a:t>&lt;#&gt;</a:t>
            </a:fld>
          </a:p>
        </p:txBody>
      </p:sp>
      <p:sp>
        <p:nvSpPr>
          <p:cNvPr id="4" name="PlaceHolder 3"/>
          <p:cNvSpPr>
            <a:spLocks noGrp="1"/>
          </p:cNvSpPr>
          <p:nvPr>
            <p:ph type="dt" idx="1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657360" y="499680"/>
            <a:ext cx="10772280" cy="1657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Light"/>
            </a:endParaRPr>
          </a:p>
        </p:txBody>
      </p:sp>
      <p:sp>
        <p:nvSpPr>
          <p:cNvPr id="36" name="PlaceHolder 2"/>
          <p:cNvSpPr>
            <a:spLocks noGrp="1"/>
          </p:cNvSpPr>
          <p:nvPr>
            <p:ph/>
          </p:nvPr>
        </p:nvSpPr>
        <p:spPr>
          <a:xfrm>
            <a:off x="676440" y="1993320"/>
            <a:ext cx="5247360" cy="3765960"/>
          </a:xfrm>
          <a:prstGeom prst="rect">
            <a:avLst/>
          </a:prstGeom>
          <a:noFill/>
          <a:ln w="0">
            <a:noFill/>
          </a:ln>
        </p:spPr>
        <p:txBody>
          <a:bodyPr lIns="0" rIns="0" tIns="0" bIns="0" anchor="t">
            <a:normAutofit/>
          </a:bodyPr>
          <a:p>
            <a:pPr indent="0">
              <a:lnSpc>
                <a:spcPct val="85000"/>
              </a:lnSpc>
              <a:spcBef>
                <a:spcPts val="1417"/>
              </a:spcBef>
              <a:buNone/>
            </a:pPr>
            <a:endParaRPr b="0" lang="en-US" sz="2400" spc="-1" strike="noStrike">
              <a:solidFill>
                <a:schemeClr val="dk1">
                  <a:lumMod val="85000"/>
                  <a:lumOff val="15000"/>
                </a:schemeClr>
              </a:solidFill>
              <a:latin typeface="Calibri Light"/>
            </a:endParaRPr>
          </a:p>
        </p:txBody>
      </p:sp>
      <p:sp>
        <p:nvSpPr>
          <p:cNvPr id="37" name="PlaceHolder 3"/>
          <p:cNvSpPr>
            <a:spLocks noGrp="1"/>
          </p:cNvSpPr>
          <p:nvPr>
            <p:ph/>
          </p:nvPr>
        </p:nvSpPr>
        <p:spPr>
          <a:xfrm>
            <a:off x="6186600" y="1993320"/>
            <a:ext cx="5247360" cy="3765960"/>
          </a:xfrm>
          <a:prstGeom prst="rect">
            <a:avLst/>
          </a:prstGeom>
          <a:noFill/>
          <a:ln w="0">
            <a:noFill/>
          </a:ln>
        </p:spPr>
        <p:txBody>
          <a:bodyPr lIns="0" rIns="0" tIns="0" bIns="0" anchor="t">
            <a:normAutofit/>
          </a:bodyPr>
          <a:p>
            <a:pPr indent="0">
              <a:lnSpc>
                <a:spcPct val="85000"/>
              </a:lnSpc>
              <a:spcBef>
                <a:spcPts val="1417"/>
              </a:spcBef>
              <a:buNone/>
            </a:pPr>
            <a:endParaRPr b="0" lang="en-US" sz="2400" spc="-1" strike="noStrike">
              <a:solidFill>
                <a:schemeClr val="dk1">
                  <a:lumMod val="85000"/>
                  <a:lumOff val="15000"/>
                </a:schemeClr>
              </a:solidFill>
              <a:latin typeface="Calibri Light"/>
            </a:endParaRPr>
          </a:p>
        </p:txBody>
      </p:sp>
      <p:sp>
        <p:nvSpPr>
          <p:cNvPr id="5" name="PlaceHolder 4"/>
          <p:cNvSpPr>
            <a:spLocks noGrp="1"/>
          </p:cNvSpPr>
          <p:nvPr>
            <p:ph type="ftr" idx="17"/>
          </p:nvPr>
        </p:nvSpPr>
        <p:spPr/>
        <p:txBody>
          <a:bodyPr/>
          <a:p>
            <a:r>
              <a:t>Footer</a:t>
            </a:r>
          </a:p>
        </p:txBody>
      </p:sp>
      <p:sp>
        <p:nvSpPr>
          <p:cNvPr id="6" name="PlaceHolder 5"/>
          <p:cNvSpPr>
            <a:spLocks noGrp="1"/>
          </p:cNvSpPr>
          <p:nvPr>
            <p:ph type="sldNum" idx="18"/>
          </p:nvPr>
        </p:nvSpPr>
        <p:spPr/>
        <p:txBody>
          <a:bodyPr/>
          <a:p>
            <a:fld id="{E2244A01-4497-454C-9FDC-5119ED3145BD}" type="slidenum">
              <a:t>&lt;#&gt;</a:t>
            </a:fld>
          </a:p>
        </p:txBody>
      </p:sp>
      <p:sp>
        <p:nvSpPr>
          <p:cNvPr id="7" name="PlaceHolder 6"/>
          <p:cNvSpPr>
            <a:spLocks noGrp="1"/>
          </p:cNvSpPr>
          <p:nvPr>
            <p:ph type="dt" idx="16"/>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spTree>
      <p:nvGrpSpPr>
        <p:cNvPr id="1" name=""/>
        <p:cNvGrpSpPr/>
        <p:nvPr/>
      </p:nvGrpSpPr>
      <p:grpSpPr>
        <a:xfrm>
          <a:off x="0" y="0"/>
          <a:ext cx="0" cy="0"/>
          <a:chOff x="0" y="0"/>
          <a:chExt cx="0" cy="0"/>
        </a:xfrm>
      </p:grpSpPr>
      <p:sp>
        <p:nvSpPr>
          <p:cNvPr id="2" name="PlaceHolder 1"/>
          <p:cNvSpPr>
            <a:spLocks noGrp="1"/>
          </p:cNvSpPr>
          <p:nvPr>
            <p:ph type="ftr" idx="20"/>
          </p:nvPr>
        </p:nvSpPr>
        <p:spPr/>
        <p:txBody>
          <a:bodyPr/>
          <a:p>
            <a:r>
              <a:t>Footer</a:t>
            </a:r>
          </a:p>
        </p:txBody>
      </p:sp>
      <p:sp>
        <p:nvSpPr>
          <p:cNvPr id="3" name="PlaceHolder 2"/>
          <p:cNvSpPr>
            <a:spLocks noGrp="1"/>
          </p:cNvSpPr>
          <p:nvPr>
            <p:ph type="sldNum" idx="21"/>
          </p:nvPr>
        </p:nvSpPr>
        <p:spPr/>
        <p:txBody>
          <a:bodyPr/>
          <a:p>
            <a:fld id="{F69E6481-1B3D-45D6-A20F-D68AA620A45E}" type="slidenum">
              <a:t>&lt;#&gt;</a:t>
            </a:fld>
          </a:p>
        </p:txBody>
      </p:sp>
      <p:sp>
        <p:nvSpPr>
          <p:cNvPr id="4" name="PlaceHolder 3"/>
          <p:cNvSpPr>
            <a:spLocks noGrp="1"/>
          </p:cNvSpPr>
          <p:nvPr>
            <p:ph type="dt" idx="19"/>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657360" y="499680"/>
            <a:ext cx="10772280" cy="1657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Light"/>
            </a:endParaRPr>
          </a:p>
        </p:txBody>
      </p:sp>
      <p:sp>
        <p:nvSpPr>
          <p:cNvPr id="3" name="PlaceHolder 2"/>
          <p:cNvSpPr>
            <a:spLocks noGrp="1"/>
          </p:cNvSpPr>
          <p:nvPr>
            <p:ph type="ftr" idx="23"/>
          </p:nvPr>
        </p:nvSpPr>
        <p:spPr/>
        <p:txBody>
          <a:bodyPr/>
          <a:p>
            <a:r>
              <a:t>Footer</a:t>
            </a:r>
          </a:p>
        </p:txBody>
      </p:sp>
      <p:sp>
        <p:nvSpPr>
          <p:cNvPr id="4" name="PlaceHolder 3"/>
          <p:cNvSpPr>
            <a:spLocks noGrp="1"/>
          </p:cNvSpPr>
          <p:nvPr>
            <p:ph type="sldNum" idx="24"/>
          </p:nvPr>
        </p:nvSpPr>
        <p:spPr/>
        <p:txBody>
          <a:bodyPr/>
          <a:p>
            <a:fld id="{85C8E697-F061-40D7-9BB7-4269602E765F}" type="slidenum">
              <a:t>&lt;#&gt;</a:t>
            </a:fld>
          </a:p>
        </p:txBody>
      </p:sp>
      <p:sp>
        <p:nvSpPr>
          <p:cNvPr id="5" name="PlaceHolder 4"/>
          <p:cNvSpPr>
            <a:spLocks noGrp="1"/>
          </p:cNvSpPr>
          <p:nvPr>
            <p:ph type="dt" idx="22"/>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p>
            <a:r>
              <a:t>Footer</a:t>
            </a:r>
          </a:p>
        </p:txBody>
      </p:sp>
      <p:sp>
        <p:nvSpPr>
          <p:cNvPr id="3" name="PlaceHolder 2"/>
          <p:cNvSpPr>
            <a:spLocks noGrp="1"/>
          </p:cNvSpPr>
          <p:nvPr>
            <p:ph type="sldNum" idx="27"/>
          </p:nvPr>
        </p:nvSpPr>
        <p:spPr/>
        <p:txBody>
          <a:bodyPr/>
          <a:p>
            <a:fld id="{3BE208FF-D329-45FD-9778-FEFFB8F8AD93}" type="slidenum">
              <a:t>&lt;#&gt;</a:t>
            </a:fld>
          </a:p>
        </p:txBody>
      </p:sp>
      <p:sp>
        <p:nvSpPr>
          <p:cNvPr id="4" name="PlaceHolder 3"/>
          <p:cNvSpPr>
            <a:spLocks noGrp="1"/>
          </p:cNvSpPr>
          <p:nvPr>
            <p:ph type="dt" idx="25"/>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slideLayout" Target="../slideLayouts/slideLayout23.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slideLayout" Target="../slideLayouts/slideLayout24.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slideLayout" Target="../slideLayouts/slideLayout25.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slideLayout" Target="../slideLayouts/slideLayout26.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slideLayout" Target="../slideLayouts/slideLayout27.xml"/>
</Relationships>
</file>

<file path=ppt/slideMasters/_rels/slideMaster28.xml.rels><?xml version="1.0" encoding="UTF-8"?>
<Relationships xmlns="http://schemas.openxmlformats.org/package/2006/relationships"><Relationship Id="rId1" Type="http://schemas.openxmlformats.org/officeDocument/2006/relationships/theme" Target="../theme/theme28.xml"/><Relationship Id="rId2" Type="http://schemas.openxmlformats.org/officeDocument/2006/relationships/slideLayout" Target="../slideLayouts/slideLayout28.xml"/>
</Relationships>
</file>

<file path=ppt/slideMasters/_rels/slideMaster29.xml.rels><?xml version="1.0" encoding="UTF-8"?>
<Relationships xmlns="http://schemas.openxmlformats.org/package/2006/relationships"><Relationship Id="rId1" Type="http://schemas.openxmlformats.org/officeDocument/2006/relationships/theme" Target="../theme/theme29.xml"/><Relationship Id="rId2" Type="http://schemas.openxmlformats.org/officeDocument/2006/relationships/slideLayout" Target="../slideLayouts/slideLayout29.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30.xml.rels><?xml version="1.0" encoding="UTF-8"?>
<Relationships xmlns="http://schemas.openxmlformats.org/package/2006/relationships"><Relationship Id="rId1" Type="http://schemas.openxmlformats.org/officeDocument/2006/relationships/theme" Target="../theme/theme30.xml"/><Relationship Id="rId2" Type="http://schemas.openxmlformats.org/officeDocument/2006/relationships/slideLayout" Target="../slideLayouts/slideLayout30.xml"/>
</Relationships>
</file>

<file path=ppt/slideMasters/_rels/slideMaster31.xml.rels><?xml version="1.0" encoding="UTF-8"?>
<Relationships xmlns="http://schemas.openxmlformats.org/package/2006/relationships"><Relationship Id="rId1" Type="http://schemas.openxmlformats.org/officeDocument/2006/relationships/theme" Target="../theme/theme31.xml"/><Relationship Id="rId2" Type="http://schemas.openxmlformats.org/officeDocument/2006/relationships/slideLayout" Target="../slideLayouts/slideLayout31.xml"/>
</Relationships>
</file>

<file path=ppt/slideMasters/_rels/slideMaster32.xml.rels><?xml version="1.0" encoding="UTF-8"?>
<Relationships xmlns="http://schemas.openxmlformats.org/package/2006/relationships"><Relationship Id="rId1" Type="http://schemas.openxmlformats.org/officeDocument/2006/relationships/theme" Target="../theme/theme32.xml"/><Relationship Id="rId2" Type="http://schemas.openxmlformats.org/officeDocument/2006/relationships/slideLayout" Target="../slideLayouts/slideLayout32.xml"/>
</Relationships>
</file>

<file path=ppt/slideMasters/_rels/slideMaster33.xml.rels><?xml version="1.0" encoding="UTF-8"?>
<Relationships xmlns="http://schemas.openxmlformats.org/package/2006/relationships"><Relationship Id="rId1" Type="http://schemas.openxmlformats.org/officeDocument/2006/relationships/theme" Target="../theme/theme33.xml"/><Relationship Id="rId2" Type="http://schemas.openxmlformats.org/officeDocument/2006/relationships/slideLayout" Target="../slideLayouts/slideLayout3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solidFill>
      </p:bgPr>
    </p:bg>
    <p:spTree>
      <p:nvGrpSpPr>
        <p:cNvPr id="1" name=""/>
        <p:cNvGrpSpPr/>
        <p:nvPr/>
      </p:nvGrpSpPr>
      <p:grpSpPr>
        <a:xfrm>
          <a:off x="0" y="0"/>
          <a:ext cx="0" cy="0"/>
          <a:chOff x="0" y="0"/>
          <a:chExt cx="0" cy="0"/>
        </a:xfrm>
      </p:grpSpPr>
      <p:sp>
        <p:nvSpPr>
          <p:cNvPr id="0" name="Rectangle 3"/>
          <p:cNvSpPr/>
          <p:nvPr/>
        </p:nvSpPr>
        <p:spPr>
          <a:xfrm>
            <a:off x="0" y="0"/>
            <a:ext cx="12191760" cy="6857640"/>
          </a:xfrm>
          <a:prstGeom prst="rect">
            <a:avLst/>
          </a:prstGeom>
          <a:solidFill>
            <a:srgbClr val="f03b5e"/>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1" name="PlaceHolder 1"/>
          <p:cNvSpPr>
            <a:spLocks noGrp="1"/>
          </p:cNvSpPr>
          <p:nvPr>
            <p:ph type="title"/>
          </p:nvPr>
        </p:nvSpPr>
        <p:spPr>
          <a:xfrm>
            <a:off x="603360" y="770400"/>
            <a:ext cx="10782000" cy="3352320"/>
          </a:xfrm>
          <a:prstGeom prst="rect">
            <a:avLst/>
          </a:prstGeom>
          <a:noFill/>
          <a:ln w="0">
            <a:noFill/>
          </a:ln>
        </p:spPr>
        <p:txBody>
          <a:bodyPr lIns="91440" rIns="91440" tIns="45720" bIns="45720" anchor="b">
            <a:noAutofit/>
          </a:bodyPr>
          <a:p>
            <a:pPr indent="0" defTabSz="914400">
              <a:lnSpc>
                <a:spcPct val="80000"/>
              </a:lnSpc>
              <a:buNone/>
            </a:pPr>
            <a:r>
              <a:rPr b="0" lang="en-US" sz="8000" spc="-120" strike="noStrike">
                <a:solidFill>
                  <a:srgbClr val="ffffff"/>
                </a:solidFill>
                <a:latin typeface="Calibri Light"/>
              </a:rPr>
              <a:t>Cli</a:t>
            </a:r>
            <a:r>
              <a:rPr b="0" lang="en-US" sz="8000" spc="-120" strike="noStrike">
                <a:solidFill>
                  <a:srgbClr val="ffffff"/>
                </a:solidFill>
                <a:latin typeface="Calibri Light"/>
              </a:rPr>
              <a:t>ck </a:t>
            </a:r>
            <a:r>
              <a:rPr b="0" lang="en-US" sz="8000" spc="-120" strike="noStrike">
                <a:solidFill>
                  <a:srgbClr val="ffffff"/>
                </a:solidFill>
                <a:latin typeface="Calibri Light"/>
              </a:rPr>
              <a:t>to </a:t>
            </a:r>
            <a:r>
              <a:rPr b="0" lang="en-US" sz="8000" spc="-120" strike="noStrike">
                <a:solidFill>
                  <a:srgbClr val="ffffff"/>
                </a:solidFill>
                <a:latin typeface="Calibri Light"/>
              </a:rPr>
              <a:t>edi</a:t>
            </a:r>
            <a:r>
              <a:rPr b="0" lang="en-US" sz="8000" spc="-120" strike="noStrike">
                <a:solidFill>
                  <a:srgbClr val="ffffff"/>
                </a:solidFill>
                <a:latin typeface="Calibri Light"/>
              </a:rPr>
              <a:t>t </a:t>
            </a:r>
            <a:r>
              <a:rPr b="0" lang="en-US" sz="8000" spc="-120" strike="noStrike">
                <a:solidFill>
                  <a:srgbClr val="ffffff"/>
                </a:solidFill>
                <a:latin typeface="Calibri Light"/>
              </a:rPr>
              <a:t>Ma</a:t>
            </a:r>
            <a:r>
              <a:rPr b="0" lang="en-US" sz="8000" spc="-120" strike="noStrike">
                <a:solidFill>
                  <a:srgbClr val="ffffff"/>
                </a:solidFill>
                <a:latin typeface="Calibri Light"/>
              </a:rPr>
              <a:t>ste</a:t>
            </a:r>
            <a:r>
              <a:rPr b="0" lang="en-US" sz="8000" spc="-120" strike="noStrike">
                <a:solidFill>
                  <a:srgbClr val="ffffff"/>
                </a:solidFill>
                <a:latin typeface="Calibri Light"/>
              </a:rPr>
              <a:t>r </a:t>
            </a:r>
            <a:r>
              <a:rPr b="0" lang="en-US" sz="8000" spc="-120" strike="noStrike">
                <a:solidFill>
                  <a:srgbClr val="ffffff"/>
                </a:solidFill>
                <a:latin typeface="Calibri Light"/>
              </a:rPr>
              <a:t>titl</a:t>
            </a:r>
            <a:r>
              <a:rPr b="0" lang="en-US" sz="8000" spc="-120" strike="noStrike">
                <a:solidFill>
                  <a:srgbClr val="ffffff"/>
                </a:solidFill>
                <a:latin typeface="Calibri Light"/>
              </a:rPr>
              <a:t>e </a:t>
            </a:r>
            <a:r>
              <a:rPr b="0" lang="en-US" sz="8000" spc="-120" strike="noStrike">
                <a:solidFill>
                  <a:srgbClr val="ffffff"/>
                </a:solidFill>
                <a:latin typeface="Calibri Light"/>
              </a:rPr>
              <a:t>sty</a:t>
            </a:r>
            <a:r>
              <a:rPr b="0" lang="en-US" sz="8000" spc="-120" strike="noStrike">
                <a:solidFill>
                  <a:srgbClr val="ffffff"/>
                </a:solidFill>
                <a:latin typeface="Calibri Light"/>
              </a:rPr>
              <a:t>le</a:t>
            </a:r>
            <a:endParaRPr b="0" lang="en-US" sz="8000" spc="-1" strike="noStrike">
              <a:solidFill>
                <a:schemeClr val="dk1"/>
              </a:solidFill>
              <a:latin typeface="Calibri Light"/>
            </a:endParaRPr>
          </a:p>
        </p:txBody>
      </p:sp>
      <p:sp>
        <p:nvSpPr>
          <p:cNvPr id="2" name="PlaceHolder 2"/>
          <p:cNvSpPr>
            <a:spLocks noGrp="1"/>
          </p:cNvSpPr>
          <p:nvPr>
            <p:ph type="dt" idx="1"/>
          </p:nvPr>
        </p:nvSpPr>
        <p:spPr>
          <a:xfrm>
            <a:off x="685800" y="6412320"/>
            <a:ext cx="4114440" cy="228240"/>
          </a:xfrm>
          <a:prstGeom prst="rect">
            <a:avLst/>
          </a:prstGeom>
          <a:noFill/>
          <a:ln w="0">
            <a:noFill/>
          </a:ln>
        </p:spPr>
        <p:txBody>
          <a:bodyPr lIns="91440" rIns="91440" tIns="45720" bIns="45720" anchor="ctr">
            <a:noAutofit/>
          </a:bodyPr>
          <a:lstStyle>
            <a:lvl1pPr indent="0" defTabSz="457200">
              <a:lnSpc>
                <a:spcPct val="100000"/>
              </a:lnSpc>
              <a:buNone/>
              <a:defRPr b="0" lang="en-US" sz="950" spc="-1" strike="noStrike">
                <a:solidFill>
                  <a:schemeClr val="dk1">
                    <a:alpha val="75000"/>
                  </a:schemeClr>
                </a:solidFill>
                <a:latin typeface="Calibri Light"/>
              </a:defRPr>
            </a:lvl1pPr>
          </a:lstStyle>
          <a:p>
            <a:pPr indent="0" defTabSz="457200">
              <a:lnSpc>
                <a:spcPct val="100000"/>
              </a:lnSpc>
              <a:buNone/>
            </a:pPr>
            <a:r>
              <a:rPr b="0" lang="en-US" sz="950" spc="-1" strike="noStrike">
                <a:solidFill>
                  <a:schemeClr val="dk1">
                    <a:alpha val="75000"/>
                  </a:schemeClr>
                </a:solidFill>
                <a:latin typeface="Calibri Light"/>
              </a:rPr>
              <a:t>&lt;date/time&gt;</a:t>
            </a:r>
            <a:endParaRPr b="0" lang="en-US" sz="950" spc="-1" strike="noStrike">
              <a:solidFill>
                <a:srgbClr val="ffffff"/>
              </a:solidFill>
              <a:latin typeface="Times New Roman"/>
            </a:endParaRPr>
          </a:p>
        </p:txBody>
      </p:sp>
      <p:sp>
        <p:nvSpPr>
          <p:cNvPr id="3" name="PlaceHolder 3"/>
          <p:cNvSpPr>
            <a:spLocks noGrp="1"/>
          </p:cNvSpPr>
          <p:nvPr>
            <p:ph type="ftr" idx="2"/>
          </p:nvPr>
        </p:nvSpPr>
        <p:spPr>
          <a:xfrm>
            <a:off x="685800" y="6554520"/>
            <a:ext cx="5028840" cy="228240"/>
          </a:xfrm>
          <a:prstGeom prst="rect">
            <a:avLst/>
          </a:prstGeom>
          <a:noFill/>
          <a:ln w="0">
            <a:noFill/>
          </a:ln>
        </p:spPr>
        <p:txBody>
          <a:bodyPr lIns="91440" rIns="91440" tIns="45720" bIns="45720" anchor="ctr">
            <a:noAutofit/>
          </a:bodyPr>
          <a:lstStyle>
            <a:lvl1pPr indent="0" algn="ctr">
              <a:buNone/>
              <a:defRPr b="0" lang="en-US" sz="1400" spc="-1" strike="noStrike">
                <a:solidFill>
                  <a:srgbClr val="ffffff"/>
                </a:solidFill>
                <a:latin typeface="Times New Roman"/>
              </a:defRPr>
            </a:lvl1pPr>
          </a:lstStyle>
          <a:p>
            <a:pPr indent="0" algn="ctr">
              <a:buNone/>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4" name="PlaceHolder 4"/>
          <p:cNvSpPr>
            <a:spLocks noGrp="1"/>
          </p:cNvSpPr>
          <p:nvPr>
            <p:ph type="sldNum" idx="3"/>
          </p:nvPr>
        </p:nvSpPr>
        <p:spPr>
          <a:xfrm>
            <a:off x="8721720" y="5829840"/>
            <a:ext cx="2925720" cy="1396800"/>
          </a:xfrm>
          <a:prstGeom prst="rect">
            <a:avLst/>
          </a:prstGeom>
          <a:noFill/>
          <a:ln w="0">
            <a:noFill/>
          </a:ln>
        </p:spPr>
        <p:txBody>
          <a:bodyPr lIns="91440" rIns="91440" tIns="45720" bIns="45720" anchor="b">
            <a:noAutofit/>
          </a:bodyPr>
          <a:lstStyle>
            <a:lvl1pPr indent="0" algn="r" defTabSz="457200">
              <a:lnSpc>
                <a:spcPct val="100000"/>
              </a:lnSpc>
              <a:buNone/>
              <a:defRPr b="0" lang="en-US" sz="9000" spc="-1" strike="noStrike">
                <a:solidFill>
                  <a:schemeClr val="accent1">
                    <a:alpha val="20000"/>
                  </a:schemeClr>
                </a:solidFill>
                <a:latin typeface="Calibri Light"/>
              </a:defRPr>
            </a:lvl1pPr>
          </a:lstStyle>
          <a:p>
            <a:pPr indent="0" algn="r" defTabSz="457200">
              <a:lnSpc>
                <a:spcPct val="100000"/>
              </a:lnSpc>
              <a:buNone/>
            </a:pPr>
            <a:fld id="{482E7F9E-A547-493B-B9B3-B4313C478484}" type="slidenum">
              <a:rPr b="0" lang="en-US" sz="9000" spc="-1" strike="noStrike">
                <a:solidFill>
                  <a:schemeClr val="accent1">
                    <a:alpha val="20000"/>
                  </a:schemeClr>
                </a:solidFill>
                <a:latin typeface="Calibri Light"/>
              </a:rPr>
              <a:t>&lt;number&gt;</a:t>
            </a:fld>
            <a:endParaRPr b="0" lang="en-US" sz="90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4" name="Rectangle 1"/>
          <p:cNvSpPr/>
          <p:nvPr/>
        </p:nvSpPr>
        <p:spPr>
          <a:xfrm>
            <a:off x="7620120" y="0"/>
            <a:ext cx="4571640" cy="6857640"/>
          </a:xfrm>
          <a:prstGeom prst="rect">
            <a:avLst/>
          </a:prstGeom>
          <a:solidFill>
            <a:srgbClr val="f03b5e"/>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55" name="PlaceHolder 1"/>
          <p:cNvSpPr>
            <a:spLocks noGrp="1"/>
          </p:cNvSpPr>
          <p:nvPr>
            <p:ph type="title"/>
          </p:nvPr>
        </p:nvSpPr>
        <p:spPr>
          <a:xfrm>
            <a:off x="8261280" y="542160"/>
            <a:ext cx="3382920" cy="1919880"/>
          </a:xfrm>
          <a:prstGeom prst="rect">
            <a:avLst/>
          </a:prstGeom>
          <a:noFill/>
          <a:ln w="0">
            <a:noFill/>
          </a:ln>
        </p:spPr>
        <p:txBody>
          <a:bodyPr lIns="91440" rIns="91440" tIns="45720" bIns="45720" anchor="b">
            <a:noAutofit/>
          </a:bodyPr>
          <a:p>
            <a:pPr indent="0" defTabSz="914400">
              <a:lnSpc>
                <a:spcPct val="85000"/>
              </a:lnSpc>
              <a:buNone/>
            </a:pPr>
            <a:r>
              <a:rPr b="0" lang="en-US" sz="3600" spc="-120" strike="noStrike">
                <a:solidFill>
                  <a:srgbClr val="ffffff"/>
                </a:solidFill>
                <a:latin typeface="Calibri Light"/>
              </a:rPr>
              <a:t>Click to edit Master title style</a:t>
            </a:r>
            <a:endParaRPr b="0" lang="en-US" sz="3600" spc="-1" strike="noStrike">
              <a:solidFill>
                <a:schemeClr val="dk1"/>
              </a:solidFill>
              <a:latin typeface="Calibri Light"/>
            </a:endParaRPr>
          </a:p>
        </p:txBody>
      </p:sp>
      <p:sp>
        <p:nvSpPr>
          <p:cNvPr id="56" name="PlaceHolder 2"/>
          <p:cNvSpPr>
            <a:spLocks noGrp="1"/>
          </p:cNvSpPr>
          <p:nvPr>
            <p:ph type="body"/>
          </p:nvPr>
        </p:nvSpPr>
        <p:spPr>
          <a:xfrm>
            <a:off x="762120" y="762120"/>
            <a:ext cx="6095520" cy="4571640"/>
          </a:xfrm>
          <a:prstGeom prst="rect">
            <a:avLst/>
          </a:prstGeom>
          <a:noFill/>
          <a:ln w="0">
            <a:noFill/>
          </a:ln>
        </p:spPr>
        <p:txBody>
          <a:bodyPr lIns="91440" rIns="91440" tIns="45720" bIns="45720" anchor="t">
            <a:noAutofit/>
          </a:bodyPr>
          <a:p>
            <a:pPr marL="91440" indent="-91440" defTabSz="914400">
              <a:lnSpc>
                <a:spcPct val="85000"/>
              </a:lnSpc>
              <a:spcBef>
                <a:spcPts val="1301"/>
              </a:spcBef>
              <a:buClr>
                <a:srgbClr val="262626"/>
              </a:buClr>
              <a:buFont typeface="Arial"/>
              <a:buChar char=" "/>
            </a:pPr>
            <a:r>
              <a:rPr b="0" lang="en-US" sz="2200" spc="-1" strike="noStrike">
                <a:solidFill>
                  <a:schemeClr val="dk1">
                    <a:lumMod val="85000"/>
                    <a:lumOff val="15000"/>
                  </a:schemeClr>
                </a:solidFill>
                <a:latin typeface="Calibri Light"/>
              </a:rPr>
              <a:t>Click to edit Master text styles</a:t>
            </a:r>
            <a:endParaRPr b="0" lang="en-US" sz="2200" spc="-1" strike="noStrike">
              <a:solidFill>
                <a:schemeClr val="dk1">
                  <a:lumMod val="85000"/>
                  <a:lumOff val="15000"/>
                </a:schemeClr>
              </a:solidFill>
              <a:latin typeface="Calibri Light"/>
            </a:endParaRPr>
          </a:p>
          <a:p>
            <a:pPr lvl="1" marL="274320" indent="-342720" defTabSz="914400">
              <a:lnSpc>
                <a:spcPct val="85000"/>
              </a:lnSpc>
              <a:spcBef>
                <a:spcPts val="601"/>
              </a:spcBef>
              <a:buClr>
                <a:srgbClr val="262626"/>
              </a:buClr>
              <a:buFont typeface="Arial"/>
              <a:buChar char=" "/>
            </a:pPr>
            <a:r>
              <a:rPr b="0" lang="en-US" sz="1900" spc="-1" strike="noStrike">
                <a:solidFill>
                  <a:schemeClr val="dk1">
                    <a:lumMod val="85000"/>
                    <a:lumOff val="15000"/>
                  </a:schemeClr>
                </a:solidFill>
                <a:latin typeface="Calibri Light"/>
              </a:rPr>
              <a:t>Second level</a:t>
            </a:r>
            <a:endParaRPr b="0" i="1" lang="en-US" sz="1900" spc="-1" strike="noStrike">
              <a:solidFill>
                <a:schemeClr val="dk1">
                  <a:lumMod val="85000"/>
                  <a:lumOff val="15000"/>
                </a:schemeClr>
              </a:solidFill>
              <a:latin typeface="Calibri Light"/>
            </a:endParaRPr>
          </a:p>
          <a:p>
            <a:pPr lvl="2" marL="548640" indent="-548640" defTabSz="914400">
              <a:lnSpc>
                <a:spcPct val="85000"/>
              </a:lnSpc>
              <a:spcBef>
                <a:spcPts val="601"/>
              </a:spcBef>
              <a:buClr>
                <a:srgbClr val="262626"/>
              </a:buClr>
              <a:buFont typeface="Arial"/>
              <a:buChar char=" "/>
            </a:pPr>
            <a:r>
              <a:rPr b="0" i="1" lang="en-US" sz="1700" spc="-1" strike="noStrike">
                <a:solidFill>
                  <a:schemeClr val="dk1">
                    <a:lumMod val="85000"/>
                    <a:lumOff val="15000"/>
                  </a:schemeClr>
                </a:solidFill>
                <a:latin typeface="Calibri Light"/>
              </a:rPr>
              <a:t>Third level</a:t>
            </a:r>
            <a:endParaRPr b="0" lang="en-US" sz="1700" spc="-1" strike="noStrike">
              <a:solidFill>
                <a:schemeClr val="dk1">
                  <a:lumMod val="85000"/>
                  <a:lumOff val="15000"/>
                </a:schemeClr>
              </a:solidFill>
              <a:latin typeface="Calibri Light"/>
            </a:endParaRPr>
          </a:p>
          <a:p>
            <a:pPr lvl="3" marL="822960" indent="-822960" defTabSz="914400">
              <a:lnSpc>
                <a:spcPct val="85000"/>
              </a:lnSpc>
              <a:spcBef>
                <a:spcPts val="601"/>
              </a:spcBef>
              <a:buClr>
                <a:srgbClr val="262626"/>
              </a:buClr>
              <a:buFont typeface="Arial"/>
              <a:buChar char=" "/>
            </a:pPr>
            <a:r>
              <a:rPr b="0" lang="en-US" sz="1500" spc="-1" strike="noStrike">
                <a:solidFill>
                  <a:schemeClr val="dk1">
                    <a:lumMod val="85000"/>
                    <a:lumOff val="15000"/>
                  </a:schemeClr>
                </a:solidFill>
                <a:latin typeface="Calibri Light"/>
              </a:rPr>
              <a:t>Fourth level</a:t>
            </a:r>
            <a:endParaRPr b="0" lang="en-US" sz="1500" spc="-1" strike="noStrike">
              <a:solidFill>
                <a:schemeClr val="dk1">
                  <a:lumMod val="85000"/>
                  <a:lumOff val="15000"/>
                </a:schemeClr>
              </a:solidFill>
              <a:latin typeface="Calibri Light"/>
            </a:endParaRPr>
          </a:p>
          <a:p>
            <a:pPr lvl="4" marL="1097280" indent="-1097280" defTabSz="914400">
              <a:lnSpc>
                <a:spcPct val="85000"/>
              </a:lnSpc>
              <a:spcBef>
                <a:spcPts val="601"/>
              </a:spcBef>
              <a:buClr>
                <a:srgbClr val="262626"/>
              </a:buClr>
              <a:buFont typeface="Arial"/>
              <a:buChar char=" "/>
            </a:pPr>
            <a:r>
              <a:rPr b="0" lang="en-US" sz="1400" spc="-1" strike="noStrike">
                <a:solidFill>
                  <a:schemeClr val="dk1">
                    <a:lumMod val="85000"/>
                    <a:lumOff val="15000"/>
                  </a:schemeClr>
                </a:solidFill>
                <a:latin typeface="Calibri Light"/>
              </a:rPr>
              <a:t>Fifth level</a:t>
            </a:r>
            <a:endParaRPr b="0" lang="en-US" sz="1400" spc="-1" strike="noStrike">
              <a:solidFill>
                <a:schemeClr val="dk1">
                  <a:lumMod val="85000"/>
                  <a:lumOff val="15000"/>
                </a:schemeClr>
              </a:solidFill>
              <a:latin typeface="Calibri Light"/>
            </a:endParaRPr>
          </a:p>
        </p:txBody>
      </p:sp>
      <p:sp>
        <p:nvSpPr>
          <p:cNvPr id="57" name="PlaceHolder 3"/>
          <p:cNvSpPr>
            <a:spLocks noGrp="1"/>
          </p:cNvSpPr>
          <p:nvPr>
            <p:ph type="body"/>
          </p:nvPr>
        </p:nvSpPr>
        <p:spPr>
          <a:xfrm>
            <a:off x="8276040" y="2511720"/>
            <a:ext cx="3398040" cy="3126600"/>
          </a:xfrm>
          <a:prstGeom prst="rect">
            <a:avLst/>
          </a:prstGeom>
          <a:noFill/>
          <a:ln w="0">
            <a:noFill/>
          </a:ln>
        </p:spPr>
        <p:txBody>
          <a:bodyPr lIns="91440" rIns="91440" tIns="45720" bIns="45720" anchor="t">
            <a:normAutofit/>
          </a:bodyPr>
          <a:p>
            <a:pPr indent="0" defTabSz="914400">
              <a:lnSpc>
                <a:spcPct val="100000"/>
              </a:lnSpc>
              <a:spcBef>
                <a:spcPts val="1400"/>
              </a:spcBef>
              <a:buNone/>
              <a:tabLst>
                <a:tab algn="l" pos="0"/>
              </a:tabLst>
            </a:pPr>
            <a:r>
              <a:rPr b="0" lang="en-US" sz="1500" spc="-1" strike="noStrike">
                <a:solidFill>
                  <a:srgbClr val="404040"/>
                </a:solidFill>
                <a:latin typeface="Calibri Light"/>
              </a:rPr>
              <a:t>Click to edit Master text styles</a:t>
            </a:r>
            <a:endParaRPr b="0" lang="en-US" sz="1500" spc="-1" strike="noStrike">
              <a:solidFill>
                <a:schemeClr val="dk1">
                  <a:lumMod val="85000"/>
                  <a:lumOff val="15000"/>
                </a:schemeClr>
              </a:solidFill>
              <a:latin typeface="Calibri Light"/>
            </a:endParaRPr>
          </a:p>
        </p:txBody>
      </p:sp>
      <p:sp>
        <p:nvSpPr>
          <p:cNvPr id="58" name="PlaceHolder 4"/>
          <p:cNvSpPr>
            <a:spLocks noGrp="1"/>
          </p:cNvSpPr>
          <p:nvPr>
            <p:ph type="dt" idx="28"/>
          </p:nvPr>
        </p:nvSpPr>
        <p:spPr>
          <a:xfrm>
            <a:off x="685800" y="6412320"/>
            <a:ext cx="4114440" cy="228240"/>
          </a:xfrm>
          <a:prstGeom prst="rect">
            <a:avLst/>
          </a:prstGeom>
          <a:noFill/>
          <a:ln w="0">
            <a:noFill/>
          </a:ln>
        </p:spPr>
        <p:txBody>
          <a:bodyPr lIns="91440" rIns="91440" tIns="45720" bIns="45720" anchor="ctr">
            <a:noAutofit/>
          </a:bodyPr>
          <a:lstStyle>
            <a:lvl1pPr indent="0" defTabSz="457200">
              <a:lnSpc>
                <a:spcPct val="100000"/>
              </a:lnSpc>
              <a:buNone/>
              <a:defRPr b="0" lang="en-US" sz="950" spc="-1" strike="noStrike">
                <a:solidFill>
                  <a:schemeClr val="dk1">
                    <a:alpha val="75000"/>
                  </a:schemeClr>
                </a:solidFill>
                <a:latin typeface="Calibri Light"/>
              </a:defRPr>
            </a:lvl1pPr>
          </a:lstStyle>
          <a:p>
            <a:pPr indent="0" defTabSz="457200">
              <a:lnSpc>
                <a:spcPct val="100000"/>
              </a:lnSpc>
              <a:buNone/>
            </a:pPr>
            <a:r>
              <a:rPr b="0" lang="en-US" sz="950" spc="-1" strike="noStrike">
                <a:solidFill>
                  <a:schemeClr val="dk1">
                    <a:alpha val="75000"/>
                  </a:schemeClr>
                </a:solidFill>
                <a:latin typeface="Calibri Light"/>
              </a:rPr>
              <a:t>&lt;date/time&gt;</a:t>
            </a:r>
            <a:endParaRPr b="0" lang="en-US" sz="950" spc="-1" strike="noStrike">
              <a:solidFill>
                <a:srgbClr val="000000"/>
              </a:solidFill>
              <a:latin typeface="Times New Roman"/>
            </a:endParaRPr>
          </a:p>
        </p:txBody>
      </p:sp>
      <p:sp>
        <p:nvSpPr>
          <p:cNvPr id="59" name="PlaceHolder 5"/>
          <p:cNvSpPr>
            <a:spLocks noGrp="1"/>
          </p:cNvSpPr>
          <p:nvPr>
            <p:ph type="ftr" idx="29"/>
          </p:nvPr>
        </p:nvSpPr>
        <p:spPr>
          <a:xfrm>
            <a:off x="685800" y="6554520"/>
            <a:ext cx="5028840" cy="22824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60" name="PlaceHolder 6"/>
          <p:cNvSpPr>
            <a:spLocks noGrp="1"/>
          </p:cNvSpPr>
          <p:nvPr>
            <p:ph type="sldNum" idx="30"/>
          </p:nvPr>
        </p:nvSpPr>
        <p:spPr>
          <a:xfrm>
            <a:off x="8721720" y="5829840"/>
            <a:ext cx="2925720" cy="1396800"/>
          </a:xfrm>
          <a:prstGeom prst="rect">
            <a:avLst/>
          </a:prstGeom>
          <a:noFill/>
          <a:ln w="0">
            <a:noFill/>
          </a:ln>
        </p:spPr>
        <p:txBody>
          <a:bodyPr lIns="91440" rIns="91440" tIns="45720" bIns="45720" anchor="b">
            <a:noAutofit/>
          </a:bodyPr>
          <a:lstStyle>
            <a:lvl1pPr indent="0" algn="r" defTabSz="457200">
              <a:lnSpc>
                <a:spcPct val="100000"/>
              </a:lnSpc>
              <a:buNone/>
              <a:defRPr b="0" lang="en-US" sz="9000" spc="-1" strike="noStrike">
                <a:solidFill>
                  <a:schemeClr val="accent1">
                    <a:alpha val="20000"/>
                  </a:schemeClr>
                </a:solidFill>
                <a:latin typeface="Calibri Light"/>
              </a:defRPr>
            </a:lvl1pPr>
          </a:lstStyle>
          <a:p>
            <a:pPr indent="0" algn="r" defTabSz="457200">
              <a:lnSpc>
                <a:spcPct val="100000"/>
              </a:lnSpc>
              <a:buNone/>
            </a:pPr>
            <a:fld id="{7028A9D3-7B8B-4EB9-9614-19E3D4CE0706}" type="slidenum">
              <a:rPr b="0" lang="en-US" sz="9000" spc="-1" strike="noStrike">
                <a:solidFill>
                  <a:schemeClr val="accent1">
                    <a:alpha val="20000"/>
                  </a:schemeClr>
                </a:solidFill>
                <a:latin typeface="Calibri Light"/>
              </a:rPr>
              <a:t>&lt;number&gt;</a:t>
            </a:fld>
            <a:endParaRPr b="0" lang="en-US" sz="9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solidFill>
      </p:bgPr>
    </p:bg>
    <p:spTree>
      <p:nvGrpSpPr>
        <p:cNvPr id="1" name=""/>
        <p:cNvGrpSpPr/>
        <p:nvPr/>
      </p:nvGrpSpPr>
      <p:grpSpPr>
        <a:xfrm>
          <a:off x="0" y="0"/>
          <a:ext cx="0" cy="0"/>
          <a:chOff x="0" y="0"/>
          <a:chExt cx="0" cy="0"/>
        </a:xfrm>
      </p:grpSpPr>
      <p:sp>
        <p:nvSpPr>
          <p:cNvPr id="61" name="PlaceHolder 1"/>
          <p:cNvSpPr>
            <a:spLocks noGrp="1"/>
          </p:cNvSpPr>
          <p:nvPr>
            <p:ph type="title"/>
          </p:nvPr>
        </p:nvSpPr>
        <p:spPr>
          <a:xfrm>
            <a:off x="649080" y="5418720"/>
            <a:ext cx="10780560" cy="613080"/>
          </a:xfrm>
          <a:prstGeom prst="rect">
            <a:avLst/>
          </a:prstGeom>
          <a:noFill/>
          <a:ln w="0">
            <a:noFill/>
          </a:ln>
        </p:spPr>
        <p:txBody>
          <a:bodyPr lIns="91440" rIns="91440" tIns="45720" bIns="45720" anchor="b">
            <a:normAutofit/>
          </a:bodyPr>
          <a:p>
            <a:pPr indent="0" defTabSz="914400">
              <a:lnSpc>
                <a:spcPct val="85000"/>
              </a:lnSpc>
              <a:buNone/>
            </a:pPr>
            <a:r>
              <a:rPr b="0" lang="en-US" sz="2800" spc="-120" strike="noStrike">
                <a:solidFill>
                  <a:srgbClr val="ffffff"/>
                </a:solidFill>
                <a:latin typeface="Calibri Light"/>
              </a:rPr>
              <a:t>Click to edit Master title style</a:t>
            </a:r>
            <a:endParaRPr b="0" lang="en-US" sz="2800" spc="-1" strike="noStrike">
              <a:solidFill>
                <a:schemeClr val="dk1"/>
              </a:solidFill>
              <a:latin typeface="Calibri Light"/>
            </a:endParaRPr>
          </a:p>
        </p:txBody>
      </p:sp>
      <p:sp>
        <p:nvSpPr>
          <p:cNvPr id="62" name="PlaceHolder 2"/>
          <p:cNvSpPr>
            <a:spLocks noGrp="1"/>
          </p:cNvSpPr>
          <p:nvPr>
            <p:ph type="body"/>
          </p:nvPr>
        </p:nvSpPr>
        <p:spPr>
          <a:xfrm>
            <a:off x="0" y="0"/>
            <a:ext cx="12191760" cy="5330520"/>
          </a:xfrm>
          <a:prstGeom prst="rect">
            <a:avLst/>
          </a:prstGeom>
          <a:solidFill>
            <a:schemeClr val="accent1">
              <a:lumMod val="20000"/>
              <a:lumOff val="80000"/>
            </a:schemeClr>
          </a:solidFill>
          <a:ln w="0">
            <a:noFill/>
          </a:ln>
        </p:spPr>
        <p:txBody>
          <a:bodyPr lIns="90000" rIns="90000" tIns="45000" bIns="45000" anchor="t">
            <a:noAutofit/>
          </a:bodyPr>
          <a:p>
            <a:pPr indent="0" algn="ctr" defTabSz="457200">
              <a:lnSpc>
                <a:spcPct val="100000"/>
              </a:lnSpc>
              <a:spcBef>
                <a:spcPts val="799"/>
              </a:spcBef>
              <a:buNone/>
              <a:tabLst>
                <a:tab algn="l" pos="0"/>
              </a:tabLst>
            </a:pPr>
            <a:r>
              <a:rPr b="0" lang="en-US" sz="3200" spc="-1" strike="noStrike">
                <a:solidFill>
                  <a:srgbClr val="4d4d4d"/>
                </a:solidFill>
                <a:latin typeface="Calibri Light"/>
              </a:rPr>
              <a:t>Click icon to add picture</a:t>
            </a:r>
            <a:endParaRPr b="0" lang="en-US" sz="3200" spc="-1" strike="noStrike">
              <a:solidFill>
                <a:schemeClr val="dk1">
                  <a:lumMod val="85000"/>
                  <a:lumOff val="15000"/>
                </a:schemeClr>
              </a:solidFill>
              <a:latin typeface="Calibri Light"/>
            </a:endParaRPr>
          </a:p>
        </p:txBody>
      </p:sp>
      <p:sp>
        <p:nvSpPr>
          <p:cNvPr id="63" name="PlaceHolder 3"/>
          <p:cNvSpPr>
            <a:spLocks noGrp="1"/>
          </p:cNvSpPr>
          <p:nvPr>
            <p:ph type="body"/>
          </p:nvPr>
        </p:nvSpPr>
        <p:spPr>
          <a:xfrm>
            <a:off x="676800" y="5909760"/>
            <a:ext cx="9228960" cy="533160"/>
          </a:xfrm>
          <a:prstGeom prst="rect">
            <a:avLst/>
          </a:prstGeom>
          <a:noFill/>
          <a:ln w="0">
            <a:noFill/>
          </a:ln>
        </p:spPr>
        <p:txBody>
          <a:bodyPr lIns="91440" rIns="91440" tIns="45720" bIns="45720" anchor="t">
            <a:normAutofit/>
          </a:bodyPr>
          <a:p>
            <a:pPr indent="0" defTabSz="914400">
              <a:lnSpc>
                <a:spcPct val="90000"/>
              </a:lnSpc>
              <a:spcBef>
                <a:spcPts val="1199"/>
              </a:spcBef>
              <a:buNone/>
              <a:tabLst>
                <a:tab algn="l" pos="0"/>
              </a:tabLst>
            </a:pPr>
            <a:r>
              <a:rPr b="0" lang="en-US" sz="1400" spc="-1" strike="noStrike">
                <a:solidFill>
                  <a:srgbClr val="262626"/>
                </a:solidFill>
                <a:latin typeface="Calibri Light"/>
              </a:rPr>
              <a:t>Click to edit Master text styles</a:t>
            </a:r>
            <a:endParaRPr b="0" lang="en-US" sz="1400" spc="-1" strike="noStrike">
              <a:solidFill>
                <a:schemeClr val="dk1">
                  <a:lumMod val="85000"/>
                  <a:lumOff val="15000"/>
                </a:schemeClr>
              </a:solidFill>
              <a:latin typeface="Calibri Light"/>
            </a:endParaRPr>
          </a:p>
        </p:txBody>
      </p:sp>
      <p:sp>
        <p:nvSpPr>
          <p:cNvPr id="64" name="PlaceHolder 4"/>
          <p:cNvSpPr>
            <a:spLocks noGrp="1"/>
          </p:cNvSpPr>
          <p:nvPr>
            <p:ph type="dt" idx="31"/>
          </p:nvPr>
        </p:nvSpPr>
        <p:spPr>
          <a:xfrm>
            <a:off x="685800" y="6412320"/>
            <a:ext cx="4114440" cy="228240"/>
          </a:xfrm>
          <a:prstGeom prst="rect">
            <a:avLst/>
          </a:prstGeom>
          <a:noFill/>
          <a:ln w="0">
            <a:noFill/>
          </a:ln>
        </p:spPr>
        <p:txBody>
          <a:bodyPr lIns="91440" rIns="91440" tIns="45720" bIns="45720" anchor="ctr">
            <a:noAutofit/>
          </a:bodyPr>
          <a:lstStyle>
            <a:lvl1pPr indent="0" defTabSz="457200">
              <a:lnSpc>
                <a:spcPct val="100000"/>
              </a:lnSpc>
              <a:buNone/>
              <a:defRPr b="0" lang="en-US" sz="950" spc="-1" strike="noStrike">
                <a:solidFill>
                  <a:schemeClr val="dk1">
                    <a:alpha val="75000"/>
                  </a:schemeClr>
                </a:solidFill>
                <a:latin typeface="Calibri Light"/>
              </a:defRPr>
            </a:lvl1pPr>
          </a:lstStyle>
          <a:p>
            <a:pPr indent="0" defTabSz="457200">
              <a:lnSpc>
                <a:spcPct val="100000"/>
              </a:lnSpc>
              <a:buNone/>
            </a:pPr>
            <a:r>
              <a:rPr b="0" lang="en-US" sz="950" spc="-1" strike="noStrike">
                <a:solidFill>
                  <a:schemeClr val="dk1">
                    <a:alpha val="75000"/>
                  </a:schemeClr>
                </a:solidFill>
                <a:latin typeface="Calibri Light"/>
              </a:rPr>
              <a:t>&lt;date/time&gt;</a:t>
            </a:r>
            <a:endParaRPr b="0" lang="en-US" sz="950" spc="-1" strike="noStrike">
              <a:solidFill>
                <a:srgbClr val="ffffff"/>
              </a:solidFill>
              <a:latin typeface="Times New Roman"/>
            </a:endParaRPr>
          </a:p>
        </p:txBody>
      </p:sp>
      <p:sp>
        <p:nvSpPr>
          <p:cNvPr id="65" name="PlaceHolder 5"/>
          <p:cNvSpPr>
            <a:spLocks noGrp="1"/>
          </p:cNvSpPr>
          <p:nvPr>
            <p:ph type="ftr" idx="32"/>
          </p:nvPr>
        </p:nvSpPr>
        <p:spPr>
          <a:xfrm>
            <a:off x="685800" y="6554520"/>
            <a:ext cx="5028840" cy="228240"/>
          </a:xfrm>
          <a:prstGeom prst="rect">
            <a:avLst/>
          </a:prstGeom>
          <a:noFill/>
          <a:ln w="0">
            <a:noFill/>
          </a:ln>
        </p:spPr>
        <p:txBody>
          <a:bodyPr lIns="91440" rIns="91440" tIns="45720" bIns="45720" anchor="ctr">
            <a:noAutofit/>
          </a:bodyPr>
          <a:lstStyle>
            <a:lvl1pPr indent="0" algn="ctr">
              <a:buNone/>
              <a:defRPr b="0" lang="en-US" sz="1400" spc="-1" strike="noStrike">
                <a:solidFill>
                  <a:srgbClr val="ffffff"/>
                </a:solidFill>
                <a:latin typeface="Times New Roman"/>
              </a:defRPr>
            </a:lvl1pPr>
          </a:lstStyle>
          <a:p>
            <a:pPr indent="0" algn="ctr">
              <a:buNone/>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66" name="PlaceHolder 6"/>
          <p:cNvSpPr>
            <a:spLocks noGrp="1"/>
          </p:cNvSpPr>
          <p:nvPr>
            <p:ph type="sldNum" idx="33"/>
          </p:nvPr>
        </p:nvSpPr>
        <p:spPr>
          <a:xfrm>
            <a:off x="8721720" y="5829840"/>
            <a:ext cx="2925720" cy="1396800"/>
          </a:xfrm>
          <a:prstGeom prst="rect">
            <a:avLst/>
          </a:prstGeom>
          <a:noFill/>
          <a:ln w="0">
            <a:noFill/>
          </a:ln>
        </p:spPr>
        <p:txBody>
          <a:bodyPr lIns="91440" rIns="91440" tIns="45720" bIns="45720" anchor="b">
            <a:noAutofit/>
          </a:bodyPr>
          <a:lstStyle>
            <a:lvl1pPr indent="0" algn="r" defTabSz="457200">
              <a:lnSpc>
                <a:spcPct val="100000"/>
              </a:lnSpc>
              <a:buNone/>
              <a:defRPr b="0" lang="en-US" sz="9000" spc="-1" strike="noStrike">
                <a:solidFill>
                  <a:schemeClr val="accent1">
                    <a:alpha val="20000"/>
                  </a:schemeClr>
                </a:solidFill>
                <a:latin typeface="Calibri Light"/>
              </a:defRPr>
            </a:lvl1pPr>
          </a:lstStyle>
          <a:p>
            <a:pPr indent="0" algn="r" defTabSz="457200">
              <a:lnSpc>
                <a:spcPct val="100000"/>
              </a:lnSpc>
              <a:buNone/>
            </a:pPr>
            <a:fld id="{C83B032B-B103-4ED7-B7DE-1013C338501F}" type="slidenum">
              <a:rPr b="0" lang="en-US" sz="9000" spc="-1" strike="noStrike">
                <a:solidFill>
                  <a:schemeClr val="accent1">
                    <a:alpha val="20000"/>
                  </a:schemeClr>
                </a:solidFill>
                <a:latin typeface="Calibri Light"/>
              </a:rPr>
              <a:t>&lt;number&gt;</a:t>
            </a:fld>
            <a:endParaRPr b="0" lang="en-US" sz="90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69" r:id="rId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solidFill>
      </p:bgPr>
    </p:bg>
    <p:spTree>
      <p:nvGrpSpPr>
        <p:cNvPr id="1" name=""/>
        <p:cNvGrpSpPr/>
        <p:nvPr/>
      </p:nvGrpSpPr>
      <p:grpSpPr>
        <a:xfrm>
          <a:off x="0" y="0"/>
          <a:ext cx="0" cy="0"/>
          <a:chOff x="0" y="0"/>
          <a:chExt cx="0" cy="0"/>
        </a:xfrm>
      </p:grpSpPr>
      <p:sp>
        <p:nvSpPr>
          <p:cNvPr id="67" name="Rectangle 3"/>
          <p:cNvSpPr/>
          <p:nvPr/>
        </p:nvSpPr>
        <p:spPr>
          <a:xfrm>
            <a:off x="0" y="0"/>
            <a:ext cx="12191760" cy="6857640"/>
          </a:xfrm>
          <a:prstGeom prst="rect">
            <a:avLst/>
          </a:prstGeom>
          <a:solidFill>
            <a:srgbClr val="f03b5e"/>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68" name="PlaceHolder 1"/>
          <p:cNvSpPr>
            <a:spLocks noGrp="1"/>
          </p:cNvSpPr>
          <p:nvPr>
            <p:ph type="title"/>
          </p:nvPr>
        </p:nvSpPr>
        <p:spPr>
          <a:xfrm>
            <a:off x="603360" y="770400"/>
            <a:ext cx="10782000" cy="3352320"/>
          </a:xfrm>
          <a:prstGeom prst="rect">
            <a:avLst/>
          </a:prstGeom>
          <a:noFill/>
          <a:ln w="0">
            <a:noFill/>
          </a:ln>
        </p:spPr>
        <p:txBody>
          <a:bodyPr lIns="91440" rIns="91440" tIns="45720" bIns="45720" anchor="b">
            <a:noAutofit/>
          </a:bodyPr>
          <a:p>
            <a:pPr indent="0" defTabSz="914400">
              <a:lnSpc>
                <a:spcPct val="80000"/>
              </a:lnSpc>
              <a:buNone/>
            </a:pPr>
            <a:r>
              <a:rPr b="0" lang="en-US" sz="8000" spc="-120" strike="noStrike">
                <a:solidFill>
                  <a:srgbClr val="ffffff"/>
                </a:solidFill>
                <a:latin typeface="Calibri Light"/>
              </a:rPr>
              <a:t>Click to edit Master title style</a:t>
            </a:r>
            <a:endParaRPr b="0" lang="en-US" sz="8000" spc="-1" strike="noStrike">
              <a:solidFill>
                <a:schemeClr val="dk1"/>
              </a:solidFill>
              <a:latin typeface="Calibri Light"/>
            </a:endParaRPr>
          </a:p>
        </p:txBody>
      </p:sp>
      <p:sp>
        <p:nvSpPr>
          <p:cNvPr id="69" name="PlaceHolder 2"/>
          <p:cNvSpPr>
            <a:spLocks noGrp="1"/>
          </p:cNvSpPr>
          <p:nvPr>
            <p:ph type="dt" idx="34"/>
          </p:nvPr>
        </p:nvSpPr>
        <p:spPr>
          <a:xfrm>
            <a:off x="685800" y="6412320"/>
            <a:ext cx="4114440" cy="228240"/>
          </a:xfrm>
          <a:prstGeom prst="rect">
            <a:avLst/>
          </a:prstGeom>
          <a:noFill/>
          <a:ln w="0">
            <a:noFill/>
          </a:ln>
        </p:spPr>
        <p:txBody>
          <a:bodyPr lIns="91440" rIns="91440" tIns="45720" bIns="45720" anchor="ctr">
            <a:noAutofit/>
          </a:bodyPr>
          <a:lstStyle>
            <a:lvl1pPr indent="0" defTabSz="457200">
              <a:lnSpc>
                <a:spcPct val="100000"/>
              </a:lnSpc>
              <a:buNone/>
              <a:defRPr b="0" lang="en-US" sz="950" spc="-1" strike="noStrike">
                <a:solidFill>
                  <a:schemeClr val="dk1">
                    <a:alpha val="75000"/>
                  </a:schemeClr>
                </a:solidFill>
                <a:latin typeface="Calibri Light"/>
              </a:defRPr>
            </a:lvl1pPr>
          </a:lstStyle>
          <a:p>
            <a:pPr indent="0" defTabSz="457200">
              <a:lnSpc>
                <a:spcPct val="100000"/>
              </a:lnSpc>
              <a:buNone/>
            </a:pPr>
            <a:r>
              <a:rPr b="0" lang="en-US" sz="950" spc="-1" strike="noStrike">
                <a:solidFill>
                  <a:schemeClr val="dk1">
                    <a:alpha val="75000"/>
                  </a:schemeClr>
                </a:solidFill>
                <a:latin typeface="Calibri Light"/>
              </a:rPr>
              <a:t>&lt;date/time&gt;</a:t>
            </a:r>
            <a:endParaRPr b="0" lang="en-US" sz="950" spc="-1" strike="noStrike">
              <a:solidFill>
                <a:srgbClr val="ffffff"/>
              </a:solidFill>
              <a:latin typeface="Times New Roman"/>
            </a:endParaRPr>
          </a:p>
        </p:txBody>
      </p:sp>
      <p:sp>
        <p:nvSpPr>
          <p:cNvPr id="70" name="PlaceHolder 3"/>
          <p:cNvSpPr>
            <a:spLocks noGrp="1"/>
          </p:cNvSpPr>
          <p:nvPr>
            <p:ph type="ftr" idx="35"/>
          </p:nvPr>
        </p:nvSpPr>
        <p:spPr>
          <a:xfrm>
            <a:off x="685800" y="6554520"/>
            <a:ext cx="5028840" cy="228240"/>
          </a:xfrm>
          <a:prstGeom prst="rect">
            <a:avLst/>
          </a:prstGeom>
          <a:noFill/>
          <a:ln w="0">
            <a:noFill/>
          </a:ln>
        </p:spPr>
        <p:txBody>
          <a:bodyPr lIns="91440" rIns="91440" tIns="45720" bIns="45720" anchor="ctr">
            <a:noAutofit/>
          </a:bodyPr>
          <a:lstStyle>
            <a:lvl1pPr indent="0" algn="ctr">
              <a:buNone/>
              <a:defRPr b="0" lang="en-US" sz="1400" spc="-1" strike="noStrike">
                <a:solidFill>
                  <a:srgbClr val="ffffff"/>
                </a:solidFill>
                <a:latin typeface="Times New Roman"/>
              </a:defRPr>
            </a:lvl1pPr>
          </a:lstStyle>
          <a:p>
            <a:pPr indent="0" algn="ctr">
              <a:buNone/>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71" name="PlaceHolder 4"/>
          <p:cNvSpPr>
            <a:spLocks noGrp="1"/>
          </p:cNvSpPr>
          <p:nvPr>
            <p:ph type="sldNum" idx="36"/>
          </p:nvPr>
        </p:nvSpPr>
        <p:spPr>
          <a:xfrm>
            <a:off x="8721720" y="5829840"/>
            <a:ext cx="2925720" cy="1396800"/>
          </a:xfrm>
          <a:prstGeom prst="rect">
            <a:avLst/>
          </a:prstGeom>
          <a:noFill/>
          <a:ln w="0">
            <a:noFill/>
          </a:ln>
        </p:spPr>
        <p:txBody>
          <a:bodyPr lIns="91440" rIns="91440" tIns="45720" bIns="45720" anchor="b">
            <a:noAutofit/>
          </a:bodyPr>
          <a:lstStyle>
            <a:lvl1pPr indent="0" algn="r" defTabSz="457200">
              <a:lnSpc>
                <a:spcPct val="100000"/>
              </a:lnSpc>
              <a:buNone/>
              <a:defRPr b="0" lang="en-US" sz="9000" spc="-1" strike="noStrike">
                <a:solidFill>
                  <a:schemeClr val="accent1">
                    <a:alpha val="20000"/>
                  </a:schemeClr>
                </a:solidFill>
                <a:latin typeface="Calibri Light"/>
              </a:defRPr>
            </a:lvl1pPr>
          </a:lstStyle>
          <a:p>
            <a:pPr indent="0" algn="r" defTabSz="457200">
              <a:lnSpc>
                <a:spcPct val="100000"/>
              </a:lnSpc>
              <a:buNone/>
            </a:pPr>
            <a:fld id="{64DA98EA-B128-4F1B-9A42-B808A43D3B9A}" type="slidenum">
              <a:rPr b="0" lang="en-US" sz="9000" spc="-1" strike="noStrike">
                <a:solidFill>
                  <a:schemeClr val="accent1">
                    <a:alpha val="20000"/>
                  </a:schemeClr>
                </a:solidFill>
                <a:latin typeface="Calibri Light"/>
              </a:rPr>
              <a:t>&lt;number&gt;</a:t>
            </a:fld>
            <a:endParaRPr b="0" lang="en-US" sz="90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71" r:id="rId2"/>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4" name="PlaceHolder 1"/>
          <p:cNvSpPr>
            <a:spLocks noGrp="1"/>
          </p:cNvSpPr>
          <p:nvPr>
            <p:ph type="title"/>
          </p:nvPr>
        </p:nvSpPr>
        <p:spPr>
          <a:xfrm>
            <a:off x="657360" y="499680"/>
            <a:ext cx="10772280" cy="1657800"/>
          </a:xfrm>
          <a:prstGeom prst="rect">
            <a:avLst/>
          </a:prstGeom>
          <a:noFill/>
          <a:ln w="0">
            <a:noFill/>
          </a:ln>
        </p:spPr>
        <p:txBody>
          <a:bodyPr lIns="91440" rIns="91440" tIns="45720" bIns="45720" anchor="ctr">
            <a:noAutofit/>
          </a:bodyPr>
          <a:p>
            <a:pPr indent="0" defTabSz="914400">
              <a:lnSpc>
                <a:spcPct val="90000"/>
              </a:lnSpc>
              <a:buNone/>
            </a:pPr>
            <a:r>
              <a:rPr b="0" lang="en-US" sz="4800" spc="-120" strike="noStrike">
                <a:solidFill>
                  <a:schemeClr val="accent1"/>
                </a:solidFill>
                <a:latin typeface="Calibri Light"/>
              </a:rPr>
              <a:t>Click to edit Master title style</a:t>
            </a:r>
            <a:endParaRPr b="0" lang="en-US" sz="4800" spc="-1" strike="noStrike">
              <a:solidFill>
                <a:schemeClr val="dk1"/>
              </a:solidFill>
              <a:latin typeface="Calibri Light"/>
            </a:endParaRPr>
          </a:p>
        </p:txBody>
      </p:sp>
      <p:sp>
        <p:nvSpPr>
          <p:cNvPr id="75" name="PlaceHolder 2"/>
          <p:cNvSpPr>
            <a:spLocks noGrp="1"/>
          </p:cNvSpPr>
          <p:nvPr>
            <p:ph type="body"/>
          </p:nvPr>
        </p:nvSpPr>
        <p:spPr>
          <a:xfrm>
            <a:off x="676440" y="1993320"/>
            <a:ext cx="10753200" cy="3765960"/>
          </a:xfrm>
          <a:prstGeom prst="rect">
            <a:avLst/>
          </a:prstGeom>
          <a:noFill/>
          <a:ln w="0">
            <a:noFill/>
          </a:ln>
        </p:spPr>
        <p:txBody>
          <a:bodyPr lIns="91440" rIns="91440" tIns="45720" bIns="45720" anchor="t" vert="eaVert">
            <a:noAutofit/>
          </a:bodyPr>
          <a:p>
            <a:pPr marL="91440" indent="-91440" defTabSz="914400">
              <a:lnSpc>
                <a:spcPct val="85000"/>
              </a:lnSpc>
              <a:spcBef>
                <a:spcPts val="1301"/>
              </a:spcBef>
              <a:buClr>
                <a:srgbClr val="262626"/>
              </a:buClr>
              <a:buFont typeface="Arial"/>
              <a:buChar char=" "/>
            </a:pPr>
            <a:r>
              <a:rPr b="0" lang="en-US" sz="2400" spc="-1" strike="noStrike">
                <a:solidFill>
                  <a:schemeClr val="dk1">
                    <a:lumMod val="85000"/>
                    <a:lumOff val="15000"/>
                  </a:schemeClr>
                </a:solidFill>
                <a:latin typeface="Calibri Light"/>
              </a:rPr>
              <a:t>Click to edit Master text styles</a:t>
            </a:r>
            <a:endParaRPr b="0" lang="en-US" sz="2400" spc="-1" strike="noStrike">
              <a:solidFill>
                <a:schemeClr val="dk1">
                  <a:lumMod val="85000"/>
                  <a:lumOff val="15000"/>
                </a:schemeClr>
              </a:solidFill>
              <a:latin typeface="Calibri Light"/>
            </a:endParaRPr>
          </a:p>
          <a:p>
            <a:pPr lvl="1" marL="274320" indent="-342720" defTabSz="914400">
              <a:lnSpc>
                <a:spcPct val="85000"/>
              </a:lnSpc>
              <a:spcBef>
                <a:spcPts val="601"/>
              </a:spcBef>
              <a:buClr>
                <a:srgbClr val="262626"/>
              </a:buClr>
              <a:buFont typeface="Arial"/>
              <a:buChar char=" "/>
            </a:pPr>
            <a:r>
              <a:rPr b="0" lang="en-US" sz="2400" spc="-1" strike="noStrike">
                <a:solidFill>
                  <a:schemeClr val="dk1">
                    <a:lumMod val="85000"/>
                    <a:lumOff val="15000"/>
                  </a:schemeClr>
                </a:solidFill>
                <a:latin typeface="Calibri Light"/>
              </a:rPr>
              <a:t>Second level</a:t>
            </a:r>
            <a:endParaRPr b="0" i="1" lang="en-US" sz="2400" spc="-1" strike="noStrike">
              <a:solidFill>
                <a:schemeClr val="dk1">
                  <a:lumMod val="85000"/>
                  <a:lumOff val="15000"/>
                </a:schemeClr>
              </a:solidFill>
              <a:latin typeface="Calibri Light"/>
            </a:endParaRPr>
          </a:p>
          <a:p>
            <a:pPr lvl="2" marL="548640" indent="-548640" defTabSz="914400">
              <a:lnSpc>
                <a:spcPct val="85000"/>
              </a:lnSpc>
              <a:spcBef>
                <a:spcPts val="601"/>
              </a:spcBef>
              <a:buClr>
                <a:srgbClr val="262626"/>
              </a:buClr>
              <a:buFont typeface="Arial"/>
              <a:buChar char=" "/>
            </a:pPr>
            <a:r>
              <a:rPr b="0" i="1" lang="en-US" sz="2000" spc="-1" strike="noStrike">
                <a:solidFill>
                  <a:schemeClr val="dk1">
                    <a:lumMod val="85000"/>
                    <a:lumOff val="15000"/>
                  </a:schemeClr>
                </a:solidFill>
                <a:latin typeface="Calibri Light"/>
              </a:rPr>
              <a:t>Third level</a:t>
            </a:r>
            <a:endParaRPr b="0" lang="en-US" sz="2000" spc="-1" strike="noStrike">
              <a:solidFill>
                <a:schemeClr val="dk1">
                  <a:lumMod val="85000"/>
                  <a:lumOff val="15000"/>
                </a:schemeClr>
              </a:solidFill>
              <a:latin typeface="Calibri Light"/>
            </a:endParaRPr>
          </a:p>
          <a:p>
            <a:pPr lvl="3" marL="822960" indent="-822960" defTabSz="914400">
              <a:lnSpc>
                <a:spcPct val="85000"/>
              </a:lnSpc>
              <a:spcBef>
                <a:spcPts val="601"/>
              </a:spcBef>
              <a:buClr>
                <a:srgbClr val="262626"/>
              </a:buClr>
              <a:buFont typeface="Arial"/>
              <a:buChar char=" "/>
            </a:pPr>
            <a:r>
              <a:rPr b="0" lang="en-US" sz="1800" spc="-1" strike="noStrike">
                <a:solidFill>
                  <a:schemeClr val="dk1">
                    <a:lumMod val="85000"/>
                    <a:lumOff val="15000"/>
                  </a:schemeClr>
                </a:solidFill>
                <a:latin typeface="Calibri Light"/>
              </a:rPr>
              <a:t>Fourth level</a:t>
            </a:r>
            <a:endParaRPr b="0" lang="en-US" sz="1800" spc="-1" strike="noStrike">
              <a:solidFill>
                <a:schemeClr val="dk1">
                  <a:lumMod val="85000"/>
                  <a:lumOff val="15000"/>
                </a:schemeClr>
              </a:solidFill>
              <a:latin typeface="Calibri Light"/>
            </a:endParaRPr>
          </a:p>
          <a:p>
            <a:pPr lvl="4" marL="1097280" indent="-1097280" defTabSz="914400">
              <a:lnSpc>
                <a:spcPct val="85000"/>
              </a:lnSpc>
              <a:spcBef>
                <a:spcPts val="601"/>
              </a:spcBef>
              <a:buClr>
                <a:srgbClr val="262626"/>
              </a:buClr>
              <a:buFont typeface="Arial"/>
              <a:buChar char=" "/>
            </a:pPr>
            <a:r>
              <a:rPr b="0" lang="en-US" sz="1800" spc="-1" strike="noStrike">
                <a:solidFill>
                  <a:schemeClr val="dk1">
                    <a:lumMod val="85000"/>
                    <a:lumOff val="15000"/>
                  </a:schemeClr>
                </a:solidFill>
                <a:latin typeface="Calibri Light"/>
              </a:rPr>
              <a:t>Fifth level</a:t>
            </a:r>
            <a:endParaRPr b="0" lang="en-US" sz="1800" spc="-1" strike="noStrike">
              <a:solidFill>
                <a:schemeClr val="dk1">
                  <a:lumMod val="85000"/>
                  <a:lumOff val="15000"/>
                </a:schemeClr>
              </a:solidFill>
              <a:latin typeface="Calibri Light"/>
            </a:endParaRPr>
          </a:p>
        </p:txBody>
      </p:sp>
      <p:sp>
        <p:nvSpPr>
          <p:cNvPr id="76" name="PlaceHolder 3"/>
          <p:cNvSpPr>
            <a:spLocks noGrp="1"/>
          </p:cNvSpPr>
          <p:nvPr>
            <p:ph type="dt" idx="37"/>
          </p:nvPr>
        </p:nvSpPr>
        <p:spPr>
          <a:xfrm>
            <a:off x="685800" y="6412320"/>
            <a:ext cx="4114440" cy="228240"/>
          </a:xfrm>
          <a:prstGeom prst="rect">
            <a:avLst/>
          </a:prstGeom>
          <a:noFill/>
          <a:ln w="0">
            <a:noFill/>
          </a:ln>
        </p:spPr>
        <p:txBody>
          <a:bodyPr lIns="91440" rIns="91440" tIns="45720" bIns="45720" anchor="ctr">
            <a:noAutofit/>
          </a:bodyPr>
          <a:lstStyle>
            <a:lvl1pPr indent="0" defTabSz="457200">
              <a:lnSpc>
                <a:spcPct val="100000"/>
              </a:lnSpc>
              <a:buNone/>
              <a:defRPr b="0" lang="en-US" sz="950" spc="-1" strike="noStrike">
                <a:solidFill>
                  <a:schemeClr val="dk1">
                    <a:alpha val="75000"/>
                  </a:schemeClr>
                </a:solidFill>
                <a:latin typeface="Calibri Light"/>
              </a:defRPr>
            </a:lvl1pPr>
          </a:lstStyle>
          <a:p>
            <a:pPr indent="0" defTabSz="457200">
              <a:lnSpc>
                <a:spcPct val="100000"/>
              </a:lnSpc>
              <a:buNone/>
            </a:pPr>
            <a:r>
              <a:rPr b="0" lang="en-US" sz="950" spc="-1" strike="noStrike">
                <a:solidFill>
                  <a:schemeClr val="dk1">
                    <a:alpha val="75000"/>
                  </a:schemeClr>
                </a:solidFill>
                <a:latin typeface="Calibri Light"/>
              </a:rPr>
              <a:t>&lt;date/time&gt;</a:t>
            </a:r>
            <a:endParaRPr b="0" lang="en-US" sz="950" spc="-1" strike="noStrike">
              <a:solidFill>
                <a:srgbClr val="000000"/>
              </a:solidFill>
              <a:latin typeface="Times New Roman"/>
            </a:endParaRPr>
          </a:p>
        </p:txBody>
      </p:sp>
      <p:sp>
        <p:nvSpPr>
          <p:cNvPr id="77" name="PlaceHolder 4"/>
          <p:cNvSpPr>
            <a:spLocks noGrp="1"/>
          </p:cNvSpPr>
          <p:nvPr>
            <p:ph type="ftr" idx="38"/>
          </p:nvPr>
        </p:nvSpPr>
        <p:spPr>
          <a:xfrm>
            <a:off x="685800" y="6554520"/>
            <a:ext cx="5028840" cy="22824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78" name="PlaceHolder 5"/>
          <p:cNvSpPr>
            <a:spLocks noGrp="1"/>
          </p:cNvSpPr>
          <p:nvPr>
            <p:ph type="sldNum" idx="39"/>
          </p:nvPr>
        </p:nvSpPr>
        <p:spPr>
          <a:xfrm>
            <a:off x="8721720" y="5829840"/>
            <a:ext cx="2925720" cy="1396800"/>
          </a:xfrm>
          <a:prstGeom prst="rect">
            <a:avLst/>
          </a:prstGeom>
          <a:noFill/>
          <a:ln w="0">
            <a:noFill/>
          </a:ln>
        </p:spPr>
        <p:txBody>
          <a:bodyPr lIns="91440" rIns="91440" tIns="45720" bIns="45720" anchor="b">
            <a:noAutofit/>
          </a:bodyPr>
          <a:lstStyle>
            <a:lvl1pPr indent="0" algn="r" defTabSz="457200">
              <a:lnSpc>
                <a:spcPct val="100000"/>
              </a:lnSpc>
              <a:buNone/>
              <a:defRPr b="0" lang="en-US" sz="9000" spc="-1" strike="noStrike">
                <a:solidFill>
                  <a:schemeClr val="accent1">
                    <a:alpha val="20000"/>
                  </a:schemeClr>
                </a:solidFill>
                <a:latin typeface="Calibri Light"/>
              </a:defRPr>
            </a:lvl1pPr>
          </a:lstStyle>
          <a:p>
            <a:pPr indent="0" algn="r" defTabSz="457200">
              <a:lnSpc>
                <a:spcPct val="100000"/>
              </a:lnSpc>
              <a:buNone/>
            </a:pPr>
            <a:fld id="{F820783F-F61F-430B-9937-9E053C01FF82}" type="slidenum">
              <a:rPr b="0" lang="en-US" sz="9000" spc="-1" strike="noStrike">
                <a:solidFill>
                  <a:schemeClr val="accent1">
                    <a:alpha val="20000"/>
                  </a:schemeClr>
                </a:solidFill>
                <a:latin typeface="Calibri Light"/>
              </a:rPr>
              <a:t>&lt;number&gt;</a:t>
            </a:fld>
            <a:endParaRPr b="0" lang="en-US" sz="9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3" r:id="rId2"/>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9" name="PlaceHolder 1"/>
          <p:cNvSpPr>
            <a:spLocks noGrp="1"/>
          </p:cNvSpPr>
          <p:nvPr>
            <p:ph type="title"/>
          </p:nvPr>
        </p:nvSpPr>
        <p:spPr>
          <a:xfrm>
            <a:off x="8744040" y="695160"/>
            <a:ext cx="2628720" cy="4800240"/>
          </a:xfrm>
          <a:prstGeom prst="rect">
            <a:avLst/>
          </a:prstGeom>
          <a:noFill/>
          <a:ln w="0">
            <a:noFill/>
          </a:ln>
        </p:spPr>
        <p:txBody>
          <a:bodyPr lIns="91440" rIns="91440" tIns="45720" bIns="45720" anchor="ctr" vert="eaVert">
            <a:noAutofit/>
          </a:bodyPr>
          <a:p>
            <a:pPr indent="0" defTabSz="914400">
              <a:lnSpc>
                <a:spcPct val="90000"/>
              </a:lnSpc>
              <a:buNone/>
            </a:pPr>
            <a:r>
              <a:rPr b="0" lang="en-US" sz="4800" spc="-120" strike="noStrike">
                <a:solidFill>
                  <a:schemeClr val="accent1"/>
                </a:solidFill>
                <a:latin typeface="Calibri Light"/>
              </a:rPr>
              <a:t>Click to edit Master title style</a:t>
            </a:r>
            <a:endParaRPr b="0" lang="en-US" sz="4800" spc="-1" strike="noStrike">
              <a:solidFill>
                <a:schemeClr val="dk1"/>
              </a:solidFill>
              <a:latin typeface="Calibri Light"/>
            </a:endParaRPr>
          </a:p>
        </p:txBody>
      </p:sp>
      <p:sp>
        <p:nvSpPr>
          <p:cNvPr id="80" name="PlaceHolder 2"/>
          <p:cNvSpPr>
            <a:spLocks noGrp="1"/>
          </p:cNvSpPr>
          <p:nvPr>
            <p:ph type="body"/>
          </p:nvPr>
        </p:nvSpPr>
        <p:spPr>
          <a:xfrm>
            <a:off x="771480" y="714240"/>
            <a:ext cx="7733880" cy="5400360"/>
          </a:xfrm>
          <a:prstGeom prst="rect">
            <a:avLst/>
          </a:prstGeom>
          <a:noFill/>
          <a:ln w="0">
            <a:noFill/>
          </a:ln>
        </p:spPr>
        <p:txBody>
          <a:bodyPr lIns="91440" rIns="91440" tIns="45720" bIns="45720" anchor="t" vert="eaVert">
            <a:noAutofit/>
          </a:bodyPr>
          <a:p>
            <a:pPr marL="91440" indent="-91440" defTabSz="914400">
              <a:lnSpc>
                <a:spcPct val="85000"/>
              </a:lnSpc>
              <a:spcBef>
                <a:spcPts val="1301"/>
              </a:spcBef>
              <a:buClr>
                <a:srgbClr val="262626"/>
              </a:buClr>
              <a:buFont typeface="Arial"/>
              <a:buChar char=" "/>
            </a:pPr>
            <a:r>
              <a:rPr b="0" lang="en-US" sz="2400" spc="-1" strike="noStrike">
                <a:solidFill>
                  <a:schemeClr val="dk1">
                    <a:lumMod val="85000"/>
                    <a:lumOff val="15000"/>
                  </a:schemeClr>
                </a:solidFill>
                <a:latin typeface="Calibri Light"/>
              </a:rPr>
              <a:t>Click to edit Master text styles</a:t>
            </a:r>
            <a:endParaRPr b="0" lang="en-US" sz="2400" spc="-1" strike="noStrike">
              <a:solidFill>
                <a:schemeClr val="dk1">
                  <a:lumMod val="85000"/>
                  <a:lumOff val="15000"/>
                </a:schemeClr>
              </a:solidFill>
              <a:latin typeface="Calibri Light"/>
            </a:endParaRPr>
          </a:p>
          <a:p>
            <a:pPr lvl="1" marL="274320" indent="-342720" defTabSz="914400">
              <a:lnSpc>
                <a:spcPct val="85000"/>
              </a:lnSpc>
              <a:spcBef>
                <a:spcPts val="601"/>
              </a:spcBef>
              <a:buClr>
                <a:srgbClr val="262626"/>
              </a:buClr>
              <a:buFont typeface="Arial"/>
              <a:buChar char=" "/>
            </a:pPr>
            <a:r>
              <a:rPr b="0" lang="en-US" sz="2400" spc="-1" strike="noStrike">
                <a:solidFill>
                  <a:schemeClr val="dk1">
                    <a:lumMod val="85000"/>
                    <a:lumOff val="15000"/>
                  </a:schemeClr>
                </a:solidFill>
                <a:latin typeface="Calibri Light"/>
              </a:rPr>
              <a:t>Second level</a:t>
            </a:r>
            <a:endParaRPr b="0" i="1" lang="en-US" sz="2400" spc="-1" strike="noStrike">
              <a:solidFill>
                <a:schemeClr val="dk1">
                  <a:lumMod val="85000"/>
                  <a:lumOff val="15000"/>
                </a:schemeClr>
              </a:solidFill>
              <a:latin typeface="Calibri Light"/>
            </a:endParaRPr>
          </a:p>
          <a:p>
            <a:pPr lvl="2" marL="548640" indent="-548640" defTabSz="914400">
              <a:lnSpc>
                <a:spcPct val="85000"/>
              </a:lnSpc>
              <a:spcBef>
                <a:spcPts val="601"/>
              </a:spcBef>
              <a:buClr>
                <a:srgbClr val="262626"/>
              </a:buClr>
              <a:buFont typeface="Arial"/>
              <a:buChar char=" "/>
            </a:pPr>
            <a:r>
              <a:rPr b="0" i="1" lang="en-US" sz="2000" spc="-1" strike="noStrike">
                <a:solidFill>
                  <a:schemeClr val="dk1">
                    <a:lumMod val="85000"/>
                    <a:lumOff val="15000"/>
                  </a:schemeClr>
                </a:solidFill>
                <a:latin typeface="Calibri Light"/>
              </a:rPr>
              <a:t>Third level</a:t>
            </a:r>
            <a:endParaRPr b="0" lang="en-US" sz="2000" spc="-1" strike="noStrike">
              <a:solidFill>
                <a:schemeClr val="dk1">
                  <a:lumMod val="85000"/>
                  <a:lumOff val="15000"/>
                </a:schemeClr>
              </a:solidFill>
              <a:latin typeface="Calibri Light"/>
            </a:endParaRPr>
          </a:p>
          <a:p>
            <a:pPr lvl="3" marL="822960" indent="-822960" defTabSz="914400">
              <a:lnSpc>
                <a:spcPct val="85000"/>
              </a:lnSpc>
              <a:spcBef>
                <a:spcPts val="601"/>
              </a:spcBef>
              <a:buClr>
                <a:srgbClr val="262626"/>
              </a:buClr>
              <a:buFont typeface="Arial"/>
              <a:buChar char=" "/>
            </a:pPr>
            <a:r>
              <a:rPr b="0" lang="en-US" sz="1800" spc="-1" strike="noStrike">
                <a:solidFill>
                  <a:schemeClr val="dk1">
                    <a:lumMod val="85000"/>
                    <a:lumOff val="15000"/>
                  </a:schemeClr>
                </a:solidFill>
                <a:latin typeface="Calibri Light"/>
              </a:rPr>
              <a:t>Fourth level</a:t>
            </a:r>
            <a:endParaRPr b="0" lang="en-US" sz="1800" spc="-1" strike="noStrike">
              <a:solidFill>
                <a:schemeClr val="dk1">
                  <a:lumMod val="85000"/>
                  <a:lumOff val="15000"/>
                </a:schemeClr>
              </a:solidFill>
              <a:latin typeface="Calibri Light"/>
            </a:endParaRPr>
          </a:p>
          <a:p>
            <a:pPr lvl="4" marL="1097280" indent="-1097280" defTabSz="914400">
              <a:lnSpc>
                <a:spcPct val="85000"/>
              </a:lnSpc>
              <a:spcBef>
                <a:spcPts val="601"/>
              </a:spcBef>
              <a:buClr>
                <a:srgbClr val="262626"/>
              </a:buClr>
              <a:buFont typeface="Arial"/>
              <a:buChar char=" "/>
            </a:pPr>
            <a:r>
              <a:rPr b="0" lang="en-US" sz="1800" spc="-1" strike="noStrike">
                <a:solidFill>
                  <a:schemeClr val="dk1">
                    <a:lumMod val="85000"/>
                    <a:lumOff val="15000"/>
                  </a:schemeClr>
                </a:solidFill>
                <a:latin typeface="Calibri Light"/>
              </a:rPr>
              <a:t>Fifth level</a:t>
            </a:r>
            <a:endParaRPr b="0" lang="en-US" sz="1800" spc="-1" strike="noStrike">
              <a:solidFill>
                <a:schemeClr val="dk1">
                  <a:lumMod val="85000"/>
                  <a:lumOff val="15000"/>
                </a:schemeClr>
              </a:solidFill>
              <a:latin typeface="Calibri Light"/>
            </a:endParaRPr>
          </a:p>
        </p:txBody>
      </p:sp>
      <p:sp>
        <p:nvSpPr>
          <p:cNvPr id="81" name="PlaceHolder 3"/>
          <p:cNvSpPr>
            <a:spLocks noGrp="1"/>
          </p:cNvSpPr>
          <p:nvPr>
            <p:ph type="dt" idx="40"/>
          </p:nvPr>
        </p:nvSpPr>
        <p:spPr>
          <a:xfrm>
            <a:off x="685800" y="6412320"/>
            <a:ext cx="4114440" cy="228240"/>
          </a:xfrm>
          <a:prstGeom prst="rect">
            <a:avLst/>
          </a:prstGeom>
          <a:noFill/>
          <a:ln w="0">
            <a:noFill/>
          </a:ln>
        </p:spPr>
        <p:txBody>
          <a:bodyPr lIns="91440" rIns="91440" tIns="45720" bIns="45720" anchor="ctr">
            <a:noAutofit/>
          </a:bodyPr>
          <a:lstStyle>
            <a:lvl1pPr indent="0" defTabSz="457200">
              <a:lnSpc>
                <a:spcPct val="100000"/>
              </a:lnSpc>
              <a:buNone/>
              <a:defRPr b="0" lang="en-US" sz="950" spc="-1" strike="noStrike">
                <a:solidFill>
                  <a:schemeClr val="dk1">
                    <a:alpha val="75000"/>
                  </a:schemeClr>
                </a:solidFill>
                <a:latin typeface="Calibri Light"/>
              </a:defRPr>
            </a:lvl1pPr>
          </a:lstStyle>
          <a:p>
            <a:pPr indent="0" defTabSz="457200">
              <a:lnSpc>
                <a:spcPct val="100000"/>
              </a:lnSpc>
              <a:buNone/>
            </a:pPr>
            <a:r>
              <a:rPr b="0" lang="en-US" sz="950" spc="-1" strike="noStrike">
                <a:solidFill>
                  <a:schemeClr val="dk1">
                    <a:alpha val="75000"/>
                  </a:schemeClr>
                </a:solidFill>
                <a:latin typeface="Calibri Light"/>
              </a:rPr>
              <a:t>&lt;date/time&gt;</a:t>
            </a:r>
            <a:endParaRPr b="0" lang="en-US" sz="950" spc="-1" strike="noStrike">
              <a:solidFill>
                <a:srgbClr val="000000"/>
              </a:solidFill>
              <a:latin typeface="Times New Roman"/>
            </a:endParaRPr>
          </a:p>
        </p:txBody>
      </p:sp>
      <p:sp>
        <p:nvSpPr>
          <p:cNvPr id="82" name="PlaceHolder 4"/>
          <p:cNvSpPr>
            <a:spLocks noGrp="1"/>
          </p:cNvSpPr>
          <p:nvPr>
            <p:ph type="ftr" idx="41"/>
          </p:nvPr>
        </p:nvSpPr>
        <p:spPr>
          <a:xfrm>
            <a:off x="685800" y="6554520"/>
            <a:ext cx="5028840" cy="22824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83" name="PlaceHolder 5"/>
          <p:cNvSpPr>
            <a:spLocks noGrp="1"/>
          </p:cNvSpPr>
          <p:nvPr>
            <p:ph type="sldNum" idx="42"/>
          </p:nvPr>
        </p:nvSpPr>
        <p:spPr>
          <a:xfrm>
            <a:off x="8721720" y="5829840"/>
            <a:ext cx="2925720" cy="1396800"/>
          </a:xfrm>
          <a:prstGeom prst="rect">
            <a:avLst/>
          </a:prstGeom>
          <a:noFill/>
          <a:ln w="0">
            <a:noFill/>
          </a:ln>
        </p:spPr>
        <p:txBody>
          <a:bodyPr lIns="91440" rIns="91440" tIns="45720" bIns="45720" anchor="b">
            <a:noAutofit/>
          </a:bodyPr>
          <a:lstStyle>
            <a:lvl1pPr indent="0" algn="r" defTabSz="457200">
              <a:lnSpc>
                <a:spcPct val="100000"/>
              </a:lnSpc>
              <a:buNone/>
              <a:defRPr b="0" lang="en-US" sz="9000" spc="-1" strike="noStrike">
                <a:solidFill>
                  <a:schemeClr val="accent1">
                    <a:alpha val="20000"/>
                  </a:schemeClr>
                </a:solidFill>
                <a:latin typeface="Calibri Light"/>
              </a:defRPr>
            </a:lvl1pPr>
          </a:lstStyle>
          <a:p>
            <a:pPr indent="0" algn="r" defTabSz="457200">
              <a:lnSpc>
                <a:spcPct val="100000"/>
              </a:lnSpc>
              <a:buNone/>
            </a:pPr>
            <a:fld id="{0F80F2B3-20A6-44C0-84B7-8633CDFBE43E}" type="slidenum">
              <a:rPr b="0" lang="en-US" sz="9000" spc="-1" strike="noStrike">
                <a:solidFill>
                  <a:schemeClr val="accent1">
                    <a:alpha val="20000"/>
                  </a:schemeClr>
                </a:solidFill>
                <a:latin typeface="Calibri Light"/>
              </a:rPr>
              <a:t>&lt;number&gt;</a:t>
            </a:fld>
            <a:endParaRPr b="0" lang="en-US" sz="9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4" name="PlaceHolder 1"/>
          <p:cNvSpPr>
            <a:spLocks noGrp="1"/>
          </p:cNvSpPr>
          <p:nvPr>
            <p:ph type="title"/>
          </p:nvPr>
        </p:nvSpPr>
        <p:spPr>
          <a:xfrm>
            <a:off x="657360" y="499680"/>
            <a:ext cx="10772280" cy="1657800"/>
          </a:xfrm>
          <a:prstGeom prst="rect">
            <a:avLst/>
          </a:prstGeom>
          <a:noFill/>
          <a:ln w="0">
            <a:noFill/>
          </a:ln>
        </p:spPr>
        <p:txBody>
          <a:bodyPr lIns="91440" rIns="91440" tIns="45720" bIns="45720" anchor="ctr">
            <a:noAutofit/>
          </a:bodyPr>
          <a:p>
            <a:pPr indent="0" defTabSz="914400">
              <a:lnSpc>
                <a:spcPct val="90000"/>
              </a:lnSpc>
              <a:buNone/>
            </a:pPr>
            <a:r>
              <a:rPr b="0" lang="en-US" sz="4800" spc="-120" strike="noStrike">
                <a:solidFill>
                  <a:schemeClr val="accent1"/>
                </a:solidFill>
                <a:latin typeface="Calibri Light"/>
              </a:rPr>
              <a:t>Click to edit Master title style</a:t>
            </a:r>
            <a:endParaRPr b="0" lang="en-US" sz="4800" spc="-1" strike="noStrike">
              <a:solidFill>
                <a:schemeClr val="dk1"/>
              </a:solidFill>
              <a:latin typeface="Calibri Light"/>
            </a:endParaRPr>
          </a:p>
        </p:txBody>
      </p:sp>
      <p:sp>
        <p:nvSpPr>
          <p:cNvPr id="85" name="PlaceHolder 2"/>
          <p:cNvSpPr>
            <a:spLocks noGrp="1"/>
          </p:cNvSpPr>
          <p:nvPr>
            <p:ph type="body"/>
          </p:nvPr>
        </p:nvSpPr>
        <p:spPr>
          <a:xfrm>
            <a:off x="676440" y="1993320"/>
            <a:ext cx="10753200" cy="3765960"/>
          </a:xfrm>
          <a:prstGeom prst="rect">
            <a:avLst/>
          </a:prstGeom>
          <a:noFill/>
          <a:ln w="0">
            <a:noFill/>
          </a:ln>
        </p:spPr>
        <p:txBody>
          <a:bodyPr lIns="91440" rIns="91440" tIns="45720" bIns="45720" anchor="t">
            <a:noAutofit/>
          </a:bodyPr>
          <a:p>
            <a:pPr marL="91440" indent="-91440" defTabSz="914400">
              <a:lnSpc>
                <a:spcPct val="85000"/>
              </a:lnSpc>
              <a:spcBef>
                <a:spcPts val="1301"/>
              </a:spcBef>
              <a:buClr>
                <a:srgbClr val="262626"/>
              </a:buClr>
              <a:buFont typeface="Arial"/>
              <a:buChar char=" "/>
            </a:pPr>
            <a:r>
              <a:rPr b="0" lang="en-US" sz="2400" spc="-1" strike="noStrike">
                <a:solidFill>
                  <a:schemeClr val="dk1">
                    <a:lumMod val="85000"/>
                    <a:lumOff val="15000"/>
                  </a:schemeClr>
                </a:solidFill>
                <a:latin typeface="Calibri Light"/>
              </a:rPr>
              <a:t>Click to edit Master text styles</a:t>
            </a:r>
            <a:endParaRPr b="0" lang="en-US" sz="2400" spc="-1" strike="noStrike">
              <a:solidFill>
                <a:schemeClr val="dk1">
                  <a:lumMod val="85000"/>
                  <a:lumOff val="15000"/>
                </a:schemeClr>
              </a:solidFill>
              <a:latin typeface="Calibri Light"/>
            </a:endParaRPr>
          </a:p>
          <a:p>
            <a:pPr lvl="1" marL="274320" indent="-342720" defTabSz="914400">
              <a:lnSpc>
                <a:spcPct val="85000"/>
              </a:lnSpc>
              <a:spcBef>
                <a:spcPts val="601"/>
              </a:spcBef>
              <a:buClr>
                <a:srgbClr val="262626"/>
              </a:buClr>
              <a:buFont typeface="Arial"/>
              <a:buChar char=" "/>
            </a:pPr>
            <a:r>
              <a:rPr b="0" lang="en-US" sz="2400" spc="-1" strike="noStrike">
                <a:solidFill>
                  <a:schemeClr val="dk1">
                    <a:lumMod val="85000"/>
                    <a:lumOff val="15000"/>
                  </a:schemeClr>
                </a:solidFill>
                <a:latin typeface="Calibri Light"/>
              </a:rPr>
              <a:t>Second level</a:t>
            </a:r>
            <a:endParaRPr b="0" i="1" lang="en-US" sz="2400" spc="-1" strike="noStrike">
              <a:solidFill>
                <a:schemeClr val="dk1">
                  <a:lumMod val="85000"/>
                  <a:lumOff val="15000"/>
                </a:schemeClr>
              </a:solidFill>
              <a:latin typeface="Calibri Light"/>
            </a:endParaRPr>
          </a:p>
          <a:p>
            <a:pPr lvl="2" marL="548640" indent="-548640" defTabSz="914400">
              <a:lnSpc>
                <a:spcPct val="85000"/>
              </a:lnSpc>
              <a:spcBef>
                <a:spcPts val="601"/>
              </a:spcBef>
              <a:buClr>
                <a:srgbClr val="262626"/>
              </a:buClr>
              <a:buFont typeface="Arial"/>
              <a:buChar char=" "/>
            </a:pPr>
            <a:r>
              <a:rPr b="0" i="1" lang="en-US" sz="2000" spc="-1" strike="noStrike">
                <a:solidFill>
                  <a:schemeClr val="dk1">
                    <a:lumMod val="85000"/>
                    <a:lumOff val="15000"/>
                  </a:schemeClr>
                </a:solidFill>
                <a:latin typeface="Calibri Light"/>
              </a:rPr>
              <a:t>Third level</a:t>
            </a:r>
            <a:endParaRPr b="0" lang="en-US" sz="2000" spc="-1" strike="noStrike">
              <a:solidFill>
                <a:schemeClr val="dk1">
                  <a:lumMod val="85000"/>
                  <a:lumOff val="15000"/>
                </a:schemeClr>
              </a:solidFill>
              <a:latin typeface="Calibri Light"/>
            </a:endParaRPr>
          </a:p>
          <a:p>
            <a:pPr lvl="3" marL="822960" indent="-822960" defTabSz="914400">
              <a:lnSpc>
                <a:spcPct val="85000"/>
              </a:lnSpc>
              <a:spcBef>
                <a:spcPts val="601"/>
              </a:spcBef>
              <a:buClr>
                <a:srgbClr val="262626"/>
              </a:buClr>
              <a:buFont typeface="Arial"/>
              <a:buChar char=" "/>
            </a:pPr>
            <a:r>
              <a:rPr b="0" lang="en-US" sz="1800" spc="-1" strike="noStrike">
                <a:solidFill>
                  <a:schemeClr val="dk1">
                    <a:lumMod val="85000"/>
                    <a:lumOff val="15000"/>
                  </a:schemeClr>
                </a:solidFill>
                <a:latin typeface="Calibri Light"/>
              </a:rPr>
              <a:t>Fourth level</a:t>
            </a:r>
            <a:endParaRPr b="0" lang="en-US" sz="1800" spc="-1" strike="noStrike">
              <a:solidFill>
                <a:schemeClr val="dk1">
                  <a:lumMod val="85000"/>
                  <a:lumOff val="15000"/>
                </a:schemeClr>
              </a:solidFill>
              <a:latin typeface="Calibri Light"/>
            </a:endParaRPr>
          </a:p>
          <a:p>
            <a:pPr lvl="4" marL="1097280" indent="-1097280" defTabSz="914400">
              <a:lnSpc>
                <a:spcPct val="85000"/>
              </a:lnSpc>
              <a:spcBef>
                <a:spcPts val="601"/>
              </a:spcBef>
              <a:buClr>
                <a:srgbClr val="262626"/>
              </a:buClr>
              <a:buFont typeface="Arial"/>
              <a:buChar char=" "/>
            </a:pPr>
            <a:r>
              <a:rPr b="0" lang="en-US" sz="1800" spc="-1" strike="noStrike">
                <a:solidFill>
                  <a:schemeClr val="dk1">
                    <a:lumMod val="85000"/>
                    <a:lumOff val="15000"/>
                  </a:schemeClr>
                </a:solidFill>
                <a:latin typeface="Calibri Light"/>
              </a:rPr>
              <a:t>Fifth level</a:t>
            </a:r>
            <a:endParaRPr b="0" lang="en-US" sz="1800" spc="-1" strike="noStrike">
              <a:solidFill>
                <a:schemeClr val="dk1">
                  <a:lumMod val="85000"/>
                  <a:lumOff val="15000"/>
                </a:schemeClr>
              </a:solidFill>
              <a:latin typeface="Calibri Light"/>
            </a:endParaRPr>
          </a:p>
        </p:txBody>
      </p:sp>
      <p:sp>
        <p:nvSpPr>
          <p:cNvPr id="86" name="PlaceHolder 3"/>
          <p:cNvSpPr>
            <a:spLocks noGrp="1"/>
          </p:cNvSpPr>
          <p:nvPr>
            <p:ph type="dt" idx="43"/>
          </p:nvPr>
        </p:nvSpPr>
        <p:spPr>
          <a:xfrm>
            <a:off x="685800" y="6412320"/>
            <a:ext cx="4114440" cy="228240"/>
          </a:xfrm>
          <a:prstGeom prst="rect">
            <a:avLst/>
          </a:prstGeom>
          <a:noFill/>
          <a:ln w="0">
            <a:noFill/>
          </a:ln>
        </p:spPr>
        <p:txBody>
          <a:bodyPr lIns="91440" rIns="91440" tIns="45720" bIns="45720" anchor="ctr">
            <a:noAutofit/>
          </a:bodyPr>
          <a:lstStyle>
            <a:lvl1pPr indent="0" defTabSz="457200">
              <a:lnSpc>
                <a:spcPct val="100000"/>
              </a:lnSpc>
              <a:buNone/>
              <a:defRPr b="0" lang="en-US" sz="950" spc="-1" strike="noStrike">
                <a:solidFill>
                  <a:schemeClr val="dk1">
                    <a:alpha val="75000"/>
                  </a:schemeClr>
                </a:solidFill>
                <a:latin typeface="Calibri Light"/>
              </a:defRPr>
            </a:lvl1pPr>
          </a:lstStyle>
          <a:p>
            <a:pPr indent="0" defTabSz="457200">
              <a:lnSpc>
                <a:spcPct val="100000"/>
              </a:lnSpc>
              <a:buNone/>
            </a:pPr>
            <a:r>
              <a:rPr b="0" lang="en-US" sz="950" spc="-1" strike="noStrike">
                <a:solidFill>
                  <a:schemeClr val="dk1">
                    <a:alpha val="75000"/>
                  </a:schemeClr>
                </a:solidFill>
                <a:latin typeface="Calibri Light"/>
              </a:rPr>
              <a:t>&lt;date/time&gt;</a:t>
            </a:r>
            <a:endParaRPr b="0" lang="en-US" sz="950" spc="-1" strike="noStrike">
              <a:solidFill>
                <a:srgbClr val="000000"/>
              </a:solidFill>
              <a:latin typeface="Times New Roman"/>
            </a:endParaRPr>
          </a:p>
        </p:txBody>
      </p:sp>
      <p:sp>
        <p:nvSpPr>
          <p:cNvPr id="87" name="PlaceHolder 4"/>
          <p:cNvSpPr>
            <a:spLocks noGrp="1"/>
          </p:cNvSpPr>
          <p:nvPr>
            <p:ph type="ftr" idx="44"/>
          </p:nvPr>
        </p:nvSpPr>
        <p:spPr>
          <a:xfrm>
            <a:off x="685800" y="6554520"/>
            <a:ext cx="5028840" cy="22824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88" name="PlaceHolder 5"/>
          <p:cNvSpPr>
            <a:spLocks noGrp="1"/>
          </p:cNvSpPr>
          <p:nvPr>
            <p:ph type="sldNum" idx="45"/>
          </p:nvPr>
        </p:nvSpPr>
        <p:spPr>
          <a:xfrm>
            <a:off x="8721720" y="5829840"/>
            <a:ext cx="2925720" cy="1396800"/>
          </a:xfrm>
          <a:prstGeom prst="rect">
            <a:avLst/>
          </a:prstGeom>
          <a:noFill/>
          <a:ln w="0">
            <a:noFill/>
          </a:ln>
        </p:spPr>
        <p:txBody>
          <a:bodyPr lIns="91440" rIns="91440" tIns="45720" bIns="45720" anchor="b">
            <a:noAutofit/>
          </a:bodyPr>
          <a:lstStyle>
            <a:lvl1pPr indent="0" algn="r" defTabSz="457200">
              <a:lnSpc>
                <a:spcPct val="100000"/>
              </a:lnSpc>
              <a:buNone/>
              <a:defRPr b="0" lang="en-US" sz="9000" spc="-1" strike="noStrike">
                <a:solidFill>
                  <a:schemeClr val="accent1">
                    <a:alpha val="20000"/>
                  </a:schemeClr>
                </a:solidFill>
                <a:latin typeface="Calibri Light"/>
              </a:defRPr>
            </a:lvl1pPr>
          </a:lstStyle>
          <a:p>
            <a:pPr indent="0" algn="r" defTabSz="457200">
              <a:lnSpc>
                <a:spcPct val="100000"/>
              </a:lnSpc>
              <a:buNone/>
            </a:pPr>
            <a:fld id="{861CDDF5-5449-45F9-9F20-786DD8800DBE}" type="slidenum">
              <a:rPr b="0" lang="en-US" sz="9000" spc="-1" strike="noStrike">
                <a:solidFill>
                  <a:schemeClr val="accent1">
                    <a:alpha val="20000"/>
                  </a:schemeClr>
                </a:solidFill>
                <a:latin typeface="Calibri Light"/>
              </a:rPr>
              <a:t>&lt;number&gt;</a:t>
            </a:fld>
            <a:endParaRPr b="0" lang="en-US" sz="9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7" r:id="rId2"/>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1" name="PlaceHolder 1"/>
          <p:cNvSpPr>
            <a:spLocks noGrp="1"/>
          </p:cNvSpPr>
          <p:nvPr>
            <p:ph type="title"/>
          </p:nvPr>
        </p:nvSpPr>
        <p:spPr>
          <a:xfrm>
            <a:off x="603360" y="767520"/>
            <a:ext cx="10780560" cy="3355560"/>
          </a:xfrm>
          <a:prstGeom prst="rect">
            <a:avLst/>
          </a:prstGeom>
          <a:noFill/>
          <a:ln w="0">
            <a:noFill/>
          </a:ln>
        </p:spPr>
        <p:txBody>
          <a:bodyPr lIns="91440" rIns="91440" tIns="45720" bIns="45720" anchor="b">
            <a:normAutofit/>
          </a:bodyPr>
          <a:p>
            <a:pPr indent="0" defTabSz="914400">
              <a:lnSpc>
                <a:spcPct val="80000"/>
              </a:lnSpc>
              <a:buNone/>
            </a:pPr>
            <a:r>
              <a:rPr b="0" lang="en-US" sz="8000" spc="-120" strike="noStrike">
                <a:solidFill>
                  <a:schemeClr val="accent1"/>
                </a:solidFill>
                <a:latin typeface="Calibri Light"/>
              </a:rPr>
              <a:t>Click to edit Master title style</a:t>
            </a:r>
            <a:endParaRPr b="0" lang="en-US" sz="8000" spc="-1" strike="noStrike">
              <a:solidFill>
                <a:schemeClr val="dk1"/>
              </a:solidFill>
              <a:latin typeface="Calibri Light"/>
            </a:endParaRPr>
          </a:p>
        </p:txBody>
      </p:sp>
      <p:sp>
        <p:nvSpPr>
          <p:cNvPr id="92" name="PlaceHolder 2"/>
          <p:cNvSpPr>
            <a:spLocks noGrp="1"/>
          </p:cNvSpPr>
          <p:nvPr>
            <p:ph type="body"/>
          </p:nvPr>
        </p:nvSpPr>
        <p:spPr>
          <a:xfrm>
            <a:off x="667440" y="4187160"/>
            <a:ext cx="9226080" cy="1645560"/>
          </a:xfrm>
          <a:prstGeom prst="rect">
            <a:avLst/>
          </a:prstGeom>
          <a:noFill/>
          <a:ln w="0">
            <a:noFill/>
          </a:ln>
        </p:spPr>
        <p:txBody>
          <a:bodyPr lIns="91440" rIns="91440" tIns="45720" bIns="45720" anchor="t">
            <a:normAutofit/>
          </a:bodyPr>
          <a:p>
            <a:pPr indent="0" defTabSz="914400">
              <a:lnSpc>
                <a:spcPct val="85000"/>
              </a:lnSpc>
              <a:spcBef>
                <a:spcPts val="1301"/>
              </a:spcBef>
              <a:buNone/>
              <a:tabLst>
                <a:tab algn="l" pos="0"/>
              </a:tabLst>
            </a:pPr>
            <a:r>
              <a:rPr b="0" lang="en-US" sz="2800" spc="-1" strike="noStrike">
                <a:solidFill>
                  <a:schemeClr val="dk1"/>
                </a:solidFill>
                <a:latin typeface="Calibri Light"/>
              </a:rPr>
              <a:t>Click to edit Master text styles</a:t>
            </a:r>
            <a:endParaRPr b="0" lang="en-US" sz="2800" spc="-1" strike="noStrike">
              <a:solidFill>
                <a:schemeClr val="dk1">
                  <a:lumMod val="85000"/>
                  <a:lumOff val="15000"/>
                </a:schemeClr>
              </a:solidFill>
              <a:latin typeface="Calibri Light"/>
            </a:endParaRPr>
          </a:p>
        </p:txBody>
      </p:sp>
      <p:sp>
        <p:nvSpPr>
          <p:cNvPr id="93" name="PlaceHolder 3"/>
          <p:cNvSpPr>
            <a:spLocks noGrp="1"/>
          </p:cNvSpPr>
          <p:nvPr>
            <p:ph type="dt" idx="46"/>
          </p:nvPr>
        </p:nvSpPr>
        <p:spPr>
          <a:xfrm>
            <a:off x="685800" y="6412320"/>
            <a:ext cx="4114440" cy="228240"/>
          </a:xfrm>
          <a:prstGeom prst="rect">
            <a:avLst/>
          </a:prstGeom>
          <a:noFill/>
          <a:ln w="0">
            <a:noFill/>
          </a:ln>
        </p:spPr>
        <p:txBody>
          <a:bodyPr lIns="91440" rIns="91440" tIns="45720" bIns="45720" anchor="ctr">
            <a:noAutofit/>
          </a:bodyPr>
          <a:lstStyle>
            <a:lvl1pPr indent="0" defTabSz="457200">
              <a:lnSpc>
                <a:spcPct val="100000"/>
              </a:lnSpc>
              <a:buNone/>
              <a:defRPr b="0" lang="en-US" sz="950" spc="-1" strike="noStrike">
                <a:solidFill>
                  <a:schemeClr val="dk1">
                    <a:alpha val="75000"/>
                  </a:schemeClr>
                </a:solidFill>
                <a:latin typeface="Calibri Light"/>
              </a:defRPr>
            </a:lvl1pPr>
          </a:lstStyle>
          <a:p>
            <a:pPr indent="0" defTabSz="457200">
              <a:lnSpc>
                <a:spcPct val="100000"/>
              </a:lnSpc>
              <a:buNone/>
            </a:pPr>
            <a:r>
              <a:rPr b="0" lang="en-US" sz="950" spc="-1" strike="noStrike">
                <a:solidFill>
                  <a:schemeClr val="dk1">
                    <a:alpha val="75000"/>
                  </a:schemeClr>
                </a:solidFill>
                <a:latin typeface="Calibri Light"/>
              </a:rPr>
              <a:t>&lt;date/time&gt;</a:t>
            </a:r>
            <a:endParaRPr b="0" lang="en-US" sz="950" spc="-1" strike="noStrike">
              <a:solidFill>
                <a:srgbClr val="000000"/>
              </a:solidFill>
              <a:latin typeface="Times New Roman"/>
            </a:endParaRPr>
          </a:p>
        </p:txBody>
      </p:sp>
      <p:sp>
        <p:nvSpPr>
          <p:cNvPr id="94" name="PlaceHolder 4"/>
          <p:cNvSpPr>
            <a:spLocks noGrp="1"/>
          </p:cNvSpPr>
          <p:nvPr>
            <p:ph type="ftr" idx="47"/>
          </p:nvPr>
        </p:nvSpPr>
        <p:spPr>
          <a:xfrm>
            <a:off x="685800" y="6554520"/>
            <a:ext cx="5028840" cy="22824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95" name="PlaceHolder 5"/>
          <p:cNvSpPr>
            <a:spLocks noGrp="1"/>
          </p:cNvSpPr>
          <p:nvPr>
            <p:ph type="sldNum" idx="48"/>
          </p:nvPr>
        </p:nvSpPr>
        <p:spPr>
          <a:xfrm>
            <a:off x="8721720" y="5829840"/>
            <a:ext cx="2925720" cy="1396800"/>
          </a:xfrm>
          <a:prstGeom prst="rect">
            <a:avLst/>
          </a:prstGeom>
          <a:noFill/>
          <a:ln w="0">
            <a:noFill/>
          </a:ln>
        </p:spPr>
        <p:txBody>
          <a:bodyPr lIns="91440" rIns="91440" tIns="45720" bIns="45720" anchor="b">
            <a:noAutofit/>
          </a:bodyPr>
          <a:lstStyle>
            <a:lvl1pPr indent="0" algn="r" defTabSz="457200">
              <a:lnSpc>
                <a:spcPct val="100000"/>
              </a:lnSpc>
              <a:buNone/>
              <a:defRPr b="0" lang="en-US" sz="9000" spc="-1" strike="noStrike">
                <a:solidFill>
                  <a:schemeClr val="accent1">
                    <a:alpha val="20000"/>
                  </a:schemeClr>
                </a:solidFill>
                <a:latin typeface="Calibri Light"/>
              </a:defRPr>
            </a:lvl1pPr>
          </a:lstStyle>
          <a:p>
            <a:pPr indent="0" algn="r" defTabSz="457200">
              <a:lnSpc>
                <a:spcPct val="100000"/>
              </a:lnSpc>
              <a:buNone/>
            </a:pPr>
            <a:fld id="{15185132-2991-482A-AACF-A5741CF0B532}" type="slidenum">
              <a:rPr b="0" lang="en-US" sz="9000" spc="-1" strike="noStrike">
                <a:solidFill>
                  <a:schemeClr val="accent1">
                    <a:alpha val="20000"/>
                  </a:schemeClr>
                </a:solidFill>
                <a:latin typeface="Calibri Light"/>
              </a:rPr>
              <a:t>&lt;number&gt;</a:t>
            </a:fld>
            <a:endParaRPr b="0" lang="en-US" sz="9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9" r:id="rId2"/>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6" name="PlaceHolder 1"/>
          <p:cNvSpPr>
            <a:spLocks noGrp="1"/>
          </p:cNvSpPr>
          <p:nvPr>
            <p:ph type="title"/>
          </p:nvPr>
        </p:nvSpPr>
        <p:spPr>
          <a:xfrm>
            <a:off x="657360" y="499680"/>
            <a:ext cx="10772280" cy="1657800"/>
          </a:xfrm>
          <a:prstGeom prst="rect">
            <a:avLst/>
          </a:prstGeom>
          <a:noFill/>
          <a:ln w="0">
            <a:noFill/>
          </a:ln>
        </p:spPr>
        <p:txBody>
          <a:bodyPr lIns="91440" rIns="91440" tIns="45720" bIns="45720" anchor="ctr">
            <a:noAutofit/>
          </a:bodyPr>
          <a:p>
            <a:pPr indent="0" defTabSz="914400">
              <a:lnSpc>
                <a:spcPct val="90000"/>
              </a:lnSpc>
              <a:buNone/>
            </a:pPr>
            <a:r>
              <a:rPr b="0" lang="en-US" sz="4800" spc="-120" strike="noStrike">
                <a:solidFill>
                  <a:schemeClr val="accent1"/>
                </a:solidFill>
                <a:latin typeface="Calibri Light"/>
              </a:rPr>
              <a:t>Click to edit Master title style</a:t>
            </a:r>
            <a:endParaRPr b="0" lang="en-US" sz="4800" spc="-1" strike="noStrike">
              <a:solidFill>
                <a:schemeClr val="dk1"/>
              </a:solidFill>
              <a:latin typeface="Calibri Light"/>
            </a:endParaRPr>
          </a:p>
        </p:txBody>
      </p:sp>
      <p:sp>
        <p:nvSpPr>
          <p:cNvPr id="97" name="PlaceHolder 2"/>
          <p:cNvSpPr>
            <a:spLocks noGrp="1"/>
          </p:cNvSpPr>
          <p:nvPr>
            <p:ph type="body"/>
          </p:nvPr>
        </p:nvSpPr>
        <p:spPr>
          <a:xfrm>
            <a:off x="676800" y="1993320"/>
            <a:ext cx="5074560" cy="3767040"/>
          </a:xfrm>
          <a:prstGeom prst="rect">
            <a:avLst/>
          </a:prstGeom>
          <a:noFill/>
          <a:ln w="0">
            <a:noFill/>
          </a:ln>
        </p:spPr>
        <p:txBody>
          <a:bodyPr lIns="91440" rIns="91440" tIns="45720" bIns="45720" anchor="t">
            <a:noAutofit/>
          </a:bodyPr>
          <a:p>
            <a:pPr marL="91440" indent="-91440" defTabSz="914400">
              <a:lnSpc>
                <a:spcPct val="85000"/>
              </a:lnSpc>
              <a:spcBef>
                <a:spcPts val="1301"/>
              </a:spcBef>
              <a:buClr>
                <a:srgbClr val="262626"/>
              </a:buClr>
              <a:buFont typeface="Arial"/>
              <a:buChar char=" "/>
            </a:pPr>
            <a:r>
              <a:rPr b="0" lang="en-US" sz="2200" spc="-1" strike="noStrike">
                <a:solidFill>
                  <a:schemeClr val="dk1">
                    <a:lumMod val="85000"/>
                    <a:lumOff val="15000"/>
                  </a:schemeClr>
                </a:solidFill>
                <a:latin typeface="Calibri Light"/>
              </a:rPr>
              <a:t>Click to edit Master text styles</a:t>
            </a:r>
            <a:endParaRPr b="0" lang="en-US" sz="2200" spc="-1" strike="noStrike">
              <a:solidFill>
                <a:schemeClr val="dk1">
                  <a:lumMod val="85000"/>
                  <a:lumOff val="15000"/>
                </a:schemeClr>
              </a:solidFill>
              <a:latin typeface="Calibri Light"/>
            </a:endParaRPr>
          </a:p>
          <a:p>
            <a:pPr lvl="1" marL="274320" indent="-342720" defTabSz="914400">
              <a:lnSpc>
                <a:spcPct val="85000"/>
              </a:lnSpc>
              <a:spcBef>
                <a:spcPts val="601"/>
              </a:spcBef>
              <a:buClr>
                <a:srgbClr val="262626"/>
              </a:buClr>
              <a:buFont typeface="Arial"/>
              <a:buChar char=" "/>
            </a:pPr>
            <a:r>
              <a:rPr b="0" lang="en-US" sz="1900" spc="-1" strike="noStrike">
                <a:solidFill>
                  <a:schemeClr val="dk1">
                    <a:lumMod val="85000"/>
                    <a:lumOff val="15000"/>
                  </a:schemeClr>
                </a:solidFill>
                <a:latin typeface="Calibri Light"/>
              </a:rPr>
              <a:t>Second level</a:t>
            </a:r>
            <a:endParaRPr b="0" i="1" lang="en-US" sz="1900" spc="-1" strike="noStrike">
              <a:solidFill>
                <a:schemeClr val="dk1">
                  <a:lumMod val="85000"/>
                  <a:lumOff val="15000"/>
                </a:schemeClr>
              </a:solidFill>
              <a:latin typeface="Calibri Light"/>
            </a:endParaRPr>
          </a:p>
          <a:p>
            <a:pPr lvl="2" marL="548640" indent="-548640" defTabSz="914400">
              <a:lnSpc>
                <a:spcPct val="85000"/>
              </a:lnSpc>
              <a:spcBef>
                <a:spcPts val="601"/>
              </a:spcBef>
              <a:buClr>
                <a:srgbClr val="262626"/>
              </a:buClr>
              <a:buFont typeface="Arial"/>
              <a:buChar char=" "/>
            </a:pPr>
            <a:r>
              <a:rPr b="0" i="1" lang="en-US" sz="1700" spc="-1" strike="noStrike">
                <a:solidFill>
                  <a:schemeClr val="dk1">
                    <a:lumMod val="85000"/>
                    <a:lumOff val="15000"/>
                  </a:schemeClr>
                </a:solidFill>
                <a:latin typeface="Calibri Light"/>
              </a:rPr>
              <a:t>Third level</a:t>
            </a:r>
            <a:endParaRPr b="0" lang="en-US" sz="1700" spc="-1" strike="noStrike">
              <a:solidFill>
                <a:schemeClr val="dk1">
                  <a:lumMod val="85000"/>
                  <a:lumOff val="15000"/>
                </a:schemeClr>
              </a:solidFill>
              <a:latin typeface="Calibri Light"/>
            </a:endParaRPr>
          </a:p>
          <a:p>
            <a:pPr lvl="3" marL="822960" indent="-822960" defTabSz="914400">
              <a:lnSpc>
                <a:spcPct val="85000"/>
              </a:lnSpc>
              <a:spcBef>
                <a:spcPts val="601"/>
              </a:spcBef>
              <a:buClr>
                <a:srgbClr val="262626"/>
              </a:buClr>
              <a:buFont typeface="Arial"/>
              <a:buChar char=" "/>
            </a:pPr>
            <a:r>
              <a:rPr b="0" lang="en-US" sz="1500" spc="-1" strike="noStrike">
                <a:solidFill>
                  <a:schemeClr val="dk1">
                    <a:lumMod val="85000"/>
                    <a:lumOff val="15000"/>
                  </a:schemeClr>
                </a:solidFill>
                <a:latin typeface="Calibri Light"/>
              </a:rPr>
              <a:t>Fourth level</a:t>
            </a:r>
            <a:endParaRPr b="0" lang="en-US" sz="1500" spc="-1" strike="noStrike">
              <a:solidFill>
                <a:schemeClr val="dk1">
                  <a:lumMod val="85000"/>
                  <a:lumOff val="15000"/>
                </a:schemeClr>
              </a:solidFill>
              <a:latin typeface="Calibri Light"/>
            </a:endParaRPr>
          </a:p>
          <a:p>
            <a:pPr lvl="4" marL="1097280" indent="-1097280" defTabSz="914400">
              <a:lnSpc>
                <a:spcPct val="85000"/>
              </a:lnSpc>
              <a:spcBef>
                <a:spcPts val="601"/>
              </a:spcBef>
              <a:buClr>
                <a:srgbClr val="262626"/>
              </a:buClr>
              <a:buFont typeface="Arial"/>
              <a:buChar char=" "/>
            </a:pPr>
            <a:r>
              <a:rPr b="0" lang="en-US" sz="1400" spc="-1" strike="noStrike">
                <a:solidFill>
                  <a:schemeClr val="dk1">
                    <a:lumMod val="85000"/>
                    <a:lumOff val="15000"/>
                  </a:schemeClr>
                </a:solidFill>
                <a:latin typeface="Calibri Light"/>
              </a:rPr>
              <a:t>Fifth level</a:t>
            </a:r>
            <a:endParaRPr b="0" lang="en-US" sz="1400" spc="-1" strike="noStrike">
              <a:solidFill>
                <a:schemeClr val="dk1">
                  <a:lumMod val="85000"/>
                  <a:lumOff val="15000"/>
                </a:schemeClr>
              </a:solidFill>
              <a:latin typeface="Calibri Light"/>
            </a:endParaRPr>
          </a:p>
        </p:txBody>
      </p:sp>
      <p:sp>
        <p:nvSpPr>
          <p:cNvPr id="98" name="PlaceHolder 3"/>
          <p:cNvSpPr>
            <a:spLocks noGrp="1"/>
          </p:cNvSpPr>
          <p:nvPr>
            <p:ph type="body"/>
          </p:nvPr>
        </p:nvSpPr>
        <p:spPr>
          <a:xfrm>
            <a:off x="6343560" y="1993320"/>
            <a:ext cx="5074560" cy="3767040"/>
          </a:xfrm>
          <a:prstGeom prst="rect">
            <a:avLst/>
          </a:prstGeom>
          <a:noFill/>
          <a:ln w="0">
            <a:noFill/>
          </a:ln>
        </p:spPr>
        <p:txBody>
          <a:bodyPr lIns="91440" rIns="91440" tIns="45720" bIns="45720" anchor="t">
            <a:noAutofit/>
          </a:bodyPr>
          <a:p>
            <a:pPr marL="91440" indent="-91440" defTabSz="914400">
              <a:lnSpc>
                <a:spcPct val="85000"/>
              </a:lnSpc>
              <a:spcBef>
                <a:spcPts val="1301"/>
              </a:spcBef>
              <a:buClr>
                <a:srgbClr val="262626"/>
              </a:buClr>
              <a:buFont typeface="Arial"/>
              <a:buChar char=" "/>
            </a:pPr>
            <a:r>
              <a:rPr b="0" lang="en-US" sz="2200" spc="-1" strike="noStrike">
                <a:solidFill>
                  <a:schemeClr val="dk1">
                    <a:lumMod val="85000"/>
                    <a:lumOff val="15000"/>
                  </a:schemeClr>
                </a:solidFill>
                <a:latin typeface="Calibri Light"/>
              </a:rPr>
              <a:t>Click to edit Master text styles</a:t>
            </a:r>
            <a:endParaRPr b="0" lang="en-US" sz="2200" spc="-1" strike="noStrike">
              <a:solidFill>
                <a:schemeClr val="dk1">
                  <a:lumMod val="85000"/>
                  <a:lumOff val="15000"/>
                </a:schemeClr>
              </a:solidFill>
              <a:latin typeface="Calibri Light"/>
            </a:endParaRPr>
          </a:p>
          <a:p>
            <a:pPr lvl="1" marL="274320" indent="-342720" defTabSz="914400">
              <a:lnSpc>
                <a:spcPct val="85000"/>
              </a:lnSpc>
              <a:spcBef>
                <a:spcPts val="601"/>
              </a:spcBef>
              <a:buClr>
                <a:srgbClr val="262626"/>
              </a:buClr>
              <a:buFont typeface="Arial"/>
              <a:buChar char=" "/>
            </a:pPr>
            <a:r>
              <a:rPr b="0" lang="en-US" sz="1900" spc="-1" strike="noStrike">
                <a:solidFill>
                  <a:schemeClr val="dk1">
                    <a:lumMod val="85000"/>
                    <a:lumOff val="15000"/>
                  </a:schemeClr>
                </a:solidFill>
                <a:latin typeface="Calibri Light"/>
              </a:rPr>
              <a:t>Second level</a:t>
            </a:r>
            <a:endParaRPr b="0" i="1" lang="en-US" sz="1900" spc="-1" strike="noStrike">
              <a:solidFill>
                <a:schemeClr val="dk1">
                  <a:lumMod val="85000"/>
                  <a:lumOff val="15000"/>
                </a:schemeClr>
              </a:solidFill>
              <a:latin typeface="Calibri Light"/>
            </a:endParaRPr>
          </a:p>
          <a:p>
            <a:pPr lvl="2" marL="548640" indent="-548640" defTabSz="914400">
              <a:lnSpc>
                <a:spcPct val="85000"/>
              </a:lnSpc>
              <a:spcBef>
                <a:spcPts val="601"/>
              </a:spcBef>
              <a:buClr>
                <a:srgbClr val="262626"/>
              </a:buClr>
              <a:buFont typeface="Arial"/>
              <a:buChar char=" "/>
            </a:pPr>
            <a:r>
              <a:rPr b="0" i="1" lang="en-US" sz="1700" spc="-1" strike="noStrike">
                <a:solidFill>
                  <a:schemeClr val="dk1">
                    <a:lumMod val="85000"/>
                    <a:lumOff val="15000"/>
                  </a:schemeClr>
                </a:solidFill>
                <a:latin typeface="Calibri Light"/>
              </a:rPr>
              <a:t>Third level</a:t>
            </a:r>
            <a:endParaRPr b="0" lang="en-US" sz="1700" spc="-1" strike="noStrike">
              <a:solidFill>
                <a:schemeClr val="dk1">
                  <a:lumMod val="85000"/>
                  <a:lumOff val="15000"/>
                </a:schemeClr>
              </a:solidFill>
              <a:latin typeface="Calibri Light"/>
            </a:endParaRPr>
          </a:p>
          <a:p>
            <a:pPr lvl="3" marL="822960" indent="-822960" defTabSz="914400">
              <a:lnSpc>
                <a:spcPct val="85000"/>
              </a:lnSpc>
              <a:spcBef>
                <a:spcPts val="601"/>
              </a:spcBef>
              <a:buClr>
                <a:srgbClr val="262626"/>
              </a:buClr>
              <a:buFont typeface="Arial"/>
              <a:buChar char=" "/>
            </a:pPr>
            <a:r>
              <a:rPr b="0" lang="en-US" sz="1500" spc="-1" strike="noStrike">
                <a:solidFill>
                  <a:schemeClr val="dk1">
                    <a:lumMod val="85000"/>
                    <a:lumOff val="15000"/>
                  </a:schemeClr>
                </a:solidFill>
                <a:latin typeface="Calibri Light"/>
              </a:rPr>
              <a:t>Fourth level</a:t>
            </a:r>
            <a:endParaRPr b="0" lang="en-US" sz="1500" spc="-1" strike="noStrike">
              <a:solidFill>
                <a:schemeClr val="dk1">
                  <a:lumMod val="85000"/>
                  <a:lumOff val="15000"/>
                </a:schemeClr>
              </a:solidFill>
              <a:latin typeface="Calibri Light"/>
            </a:endParaRPr>
          </a:p>
          <a:p>
            <a:pPr lvl="4" marL="1097280" indent="-1097280" defTabSz="914400">
              <a:lnSpc>
                <a:spcPct val="85000"/>
              </a:lnSpc>
              <a:spcBef>
                <a:spcPts val="601"/>
              </a:spcBef>
              <a:buClr>
                <a:srgbClr val="262626"/>
              </a:buClr>
              <a:buFont typeface="Arial"/>
              <a:buChar char=" "/>
            </a:pPr>
            <a:r>
              <a:rPr b="0" lang="en-US" sz="1400" spc="-1" strike="noStrike">
                <a:solidFill>
                  <a:schemeClr val="dk1">
                    <a:lumMod val="85000"/>
                    <a:lumOff val="15000"/>
                  </a:schemeClr>
                </a:solidFill>
                <a:latin typeface="Calibri Light"/>
              </a:rPr>
              <a:t>Fifth level</a:t>
            </a:r>
            <a:endParaRPr b="0" lang="en-US" sz="1400" spc="-1" strike="noStrike">
              <a:solidFill>
                <a:schemeClr val="dk1">
                  <a:lumMod val="85000"/>
                  <a:lumOff val="15000"/>
                </a:schemeClr>
              </a:solidFill>
              <a:latin typeface="Calibri Light"/>
            </a:endParaRPr>
          </a:p>
        </p:txBody>
      </p:sp>
      <p:sp>
        <p:nvSpPr>
          <p:cNvPr id="99" name="PlaceHolder 4"/>
          <p:cNvSpPr>
            <a:spLocks noGrp="1"/>
          </p:cNvSpPr>
          <p:nvPr>
            <p:ph type="dt" idx="49"/>
          </p:nvPr>
        </p:nvSpPr>
        <p:spPr>
          <a:xfrm>
            <a:off x="685800" y="6412320"/>
            <a:ext cx="4114440" cy="228240"/>
          </a:xfrm>
          <a:prstGeom prst="rect">
            <a:avLst/>
          </a:prstGeom>
          <a:noFill/>
          <a:ln w="0">
            <a:noFill/>
          </a:ln>
        </p:spPr>
        <p:txBody>
          <a:bodyPr lIns="91440" rIns="91440" tIns="45720" bIns="45720" anchor="ctr">
            <a:noAutofit/>
          </a:bodyPr>
          <a:lstStyle>
            <a:lvl1pPr indent="0" defTabSz="457200">
              <a:lnSpc>
                <a:spcPct val="100000"/>
              </a:lnSpc>
              <a:buNone/>
              <a:defRPr b="0" lang="en-US" sz="950" spc="-1" strike="noStrike">
                <a:solidFill>
                  <a:schemeClr val="dk1">
                    <a:alpha val="75000"/>
                  </a:schemeClr>
                </a:solidFill>
                <a:latin typeface="Calibri Light"/>
              </a:defRPr>
            </a:lvl1pPr>
          </a:lstStyle>
          <a:p>
            <a:pPr indent="0" defTabSz="457200">
              <a:lnSpc>
                <a:spcPct val="100000"/>
              </a:lnSpc>
              <a:buNone/>
            </a:pPr>
            <a:r>
              <a:rPr b="0" lang="en-US" sz="950" spc="-1" strike="noStrike">
                <a:solidFill>
                  <a:schemeClr val="dk1">
                    <a:alpha val="75000"/>
                  </a:schemeClr>
                </a:solidFill>
                <a:latin typeface="Calibri Light"/>
              </a:rPr>
              <a:t>&lt;date/time&gt;</a:t>
            </a:r>
            <a:endParaRPr b="0" lang="en-US" sz="950" spc="-1" strike="noStrike">
              <a:solidFill>
                <a:srgbClr val="000000"/>
              </a:solidFill>
              <a:latin typeface="Times New Roman"/>
            </a:endParaRPr>
          </a:p>
        </p:txBody>
      </p:sp>
      <p:sp>
        <p:nvSpPr>
          <p:cNvPr id="100" name="PlaceHolder 5"/>
          <p:cNvSpPr>
            <a:spLocks noGrp="1"/>
          </p:cNvSpPr>
          <p:nvPr>
            <p:ph type="ftr" idx="50"/>
          </p:nvPr>
        </p:nvSpPr>
        <p:spPr>
          <a:xfrm>
            <a:off x="685800" y="6554520"/>
            <a:ext cx="5028840" cy="22824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01" name="PlaceHolder 6"/>
          <p:cNvSpPr>
            <a:spLocks noGrp="1"/>
          </p:cNvSpPr>
          <p:nvPr>
            <p:ph type="sldNum" idx="51"/>
          </p:nvPr>
        </p:nvSpPr>
        <p:spPr>
          <a:xfrm>
            <a:off x="8721720" y="5829840"/>
            <a:ext cx="2925720" cy="1396800"/>
          </a:xfrm>
          <a:prstGeom prst="rect">
            <a:avLst/>
          </a:prstGeom>
          <a:noFill/>
          <a:ln w="0">
            <a:noFill/>
          </a:ln>
        </p:spPr>
        <p:txBody>
          <a:bodyPr lIns="91440" rIns="91440" tIns="45720" bIns="45720" anchor="b">
            <a:noAutofit/>
          </a:bodyPr>
          <a:lstStyle>
            <a:lvl1pPr indent="0" algn="r" defTabSz="457200">
              <a:lnSpc>
                <a:spcPct val="100000"/>
              </a:lnSpc>
              <a:buNone/>
              <a:defRPr b="0" lang="en-US" sz="9000" spc="-1" strike="noStrike">
                <a:solidFill>
                  <a:schemeClr val="accent1">
                    <a:alpha val="20000"/>
                  </a:schemeClr>
                </a:solidFill>
                <a:latin typeface="Calibri Light"/>
              </a:defRPr>
            </a:lvl1pPr>
          </a:lstStyle>
          <a:p>
            <a:pPr indent="0" algn="r" defTabSz="457200">
              <a:lnSpc>
                <a:spcPct val="100000"/>
              </a:lnSpc>
              <a:buNone/>
            </a:pPr>
            <a:fld id="{6A9A30C9-5B35-408C-8F34-F65C72755402}" type="slidenum">
              <a:rPr b="0" lang="en-US" sz="9000" spc="-1" strike="noStrike">
                <a:solidFill>
                  <a:schemeClr val="accent1">
                    <a:alpha val="20000"/>
                  </a:schemeClr>
                </a:solidFill>
                <a:latin typeface="Calibri Light"/>
              </a:rPr>
              <a:t>&lt;number&gt;</a:t>
            </a:fld>
            <a:endParaRPr b="0" lang="en-US" sz="9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81" r:id="rId2"/>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5" name="PlaceHolder 1"/>
          <p:cNvSpPr>
            <a:spLocks noGrp="1"/>
          </p:cNvSpPr>
          <p:nvPr>
            <p:ph type="title"/>
          </p:nvPr>
        </p:nvSpPr>
        <p:spPr>
          <a:xfrm>
            <a:off x="657360" y="499680"/>
            <a:ext cx="10772280" cy="1657800"/>
          </a:xfrm>
          <a:prstGeom prst="rect">
            <a:avLst/>
          </a:prstGeom>
          <a:noFill/>
          <a:ln w="0">
            <a:noFill/>
          </a:ln>
        </p:spPr>
        <p:txBody>
          <a:bodyPr lIns="91440" rIns="91440" tIns="45720" bIns="45720" anchor="ctr">
            <a:noAutofit/>
          </a:bodyPr>
          <a:p>
            <a:pPr indent="0" defTabSz="914400">
              <a:lnSpc>
                <a:spcPct val="90000"/>
              </a:lnSpc>
              <a:buNone/>
            </a:pPr>
            <a:r>
              <a:rPr b="0" lang="en-US" sz="4800" spc="-120" strike="noStrike">
                <a:solidFill>
                  <a:schemeClr val="accent1"/>
                </a:solidFill>
                <a:latin typeface="Calibri Light"/>
              </a:rPr>
              <a:t>Click to edit Master title style</a:t>
            </a:r>
            <a:endParaRPr b="0" lang="en-US" sz="4800" spc="-1" strike="noStrike">
              <a:solidFill>
                <a:schemeClr val="dk1"/>
              </a:solidFill>
              <a:latin typeface="Calibri Light"/>
            </a:endParaRPr>
          </a:p>
        </p:txBody>
      </p:sp>
      <p:sp>
        <p:nvSpPr>
          <p:cNvPr id="106" name="PlaceHolder 2"/>
          <p:cNvSpPr>
            <a:spLocks noGrp="1"/>
          </p:cNvSpPr>
          <p:nvPr>
            <p:ph type="body"/>
          </p:nvPr>
        </p:nvSpPr>
        <p:spPr>
          <a:xfrm>
            <a:off x="676800" y="2031840"/>
            <a:ext cx="5074560" cy="722880"/>
          </a:xfrm>
          <a:prstGeom prst="rect">
            <a:avLst/>
          </a:prstGeom>
          <a:noFill/>
          <a:ln w="0">
            <a:noFill/>
          </a:ln>
        </p:spPr>
        <p:txBody>
          <a:bodyPr lIns="91440" rIns="91440" tIns="45720" bIns="45720" anchor="ctr">
            <a:normAutofit/>
          </a:bodyPr>
          <a:p>
            <a:pPr indent="0" defTabSz="914400">
              <a:lnSpc>
                <a:spcPct val="85000"/>
              </a:lnSpc>
              <a:buNone/>
              <a:tabLst>
                <a:tab algn="l" pos="0"/>
              </a:tabLst>
            </a:pPr>
            <a:r>
              <a:rPr b="0" lang="en-US" sz="2000" spc="-1" strike="noStrike" cap="all">
                <a:solidFill>
                  <a:schemeClr val="dk1">
                    <a:lumMod val="85000"/>
                    <a:lumOff val="15000"/>
                  </a:schemeClr>
                </a:solidFill>
                <a:latin typeface="Calibri Light"/>
              </a:rPr>
              <a:t>Click to edit Master text styles</a:t>
            </a:r>
            <a:endParaRPr b="0" lang="en-US" sz="2000" spc="-1" strike="noStrike">
              <a:solidFill>
                <a:schemeClr val="dk1">
                  <a:lumMod val="85000"/>
                  <a:lumOff val="15000"/>
                </a:schemeClr>
              </a:solidFill>
              <a:latin typeface="Calibri Light"/>
            </a:endParaRPr>
          </a:p>
        </p:txBody>
      </p:sp>
      <p:sp>
        <p:nvSpPr>
          <p:cNvPr id="107" name="PlaceHolder 3"/>
          <p:cNvSpPr>
            <a:spLocks noGrp="1"/>
          </p:cNvSpPr>
          <p:nvPr>
            <p:ph type="body"/>
          </p:nvPr>
        </p:nvSpPr>
        <p:spPr>
          <a:xfrm>
            <a:off x="676800" y="2736000"/>
            <a:ext cx="5074560" cy="3200040"/>
          </a:xfrm>
          <a:prstGeom prst="rect">
            <a:avLst/>
          </a:prstGeom>
          <a:noFill/>
          <a:ln w="0">
            <a:noFill/>
          </a:ln>
        </p:spPr>
        <p:txBody>
          <a:bodyPr lIns="91440" rIns="91440" tIns="45720" bIns="45720" anchor="t">
            <a:noAutofit/>
          </a:bodyPr>
          <a:p>
            <a:pPr marL="91440" indent="-91440" defTabSz="914400">
              <a:lnSpc>
                <a:spcPct val="85000"/>
              </a:lnSpc>
              <a:spcBef>
                <a:spcPts val="1301"/>
              </a:spcBef>
              <a:buClr>
                <a:srgbClr val="262626"/>
              </a:buClr>
              <a:buFont typeface="Arial"/>
              <a:buChar char=" "/>
            </a:pPr>
            <a:r>
              <a:rPr b="0" lang="en-US" sz="2100" spc="-1" strike="noStrike">
                <a:solidFill>
                  <a:schemeClr val="dk1">
                    <a:lumMod val="85000"/>
                    <a:lumOff val="15000"/>
                  </a:schemeClr>
                </a:solidFill>
                <a:latin typeface="Calibri Light"/>
              </a:rPr>
              <a:t>Click to edit Master text styles</a:t>
            </a:r>
            <a:endParaRPr b="0" lang="en-US" sz="2100" spc="-1" strike="noStrike">
              <a:solidFill>
                <a:schemeClr val="dk1">
                  <a:lumMod val="85000"/>
                  <a:lumOff val="15000"/>
                </a:schemeClr>
              </a:solidFill>
              <a:latin typeface="Calibri Light"/>
            </a:endParaRPr>
          </a:p>
          <a:p>
            <a:pPr lvl="1" marL="274320" indent="-342720" defTabSz="914400">
              <a:lnSpc>
                <a:spcPct val="85000"/>
              </a:lnSpc>
              <a:spcBef>
                <a:spcPts val="601"/>
              </a:spcBef>
              <a:buClr>
                <a:srgbClr val="262626"/>
              </a:buClr>
              <a:buFont typeface="Arial"/>
              <a:buChar char=" "/>
            </a:pPr>
            <a:r>
              <a:rPr b="0" lang="en-US" sz="1800" spc="-1" strike="noStrike">
                <a:solidFill>
                  <a:schemeClr val="dk1">
                    <a:lumMod val="85000"/>
                    <a:lumOff val="15000"/>
                  </a:schemeClr>
                </a:solidFill>
                <a:latin typeface="Calibri Light"/>
              </a:rPr>
              <a:t>Second level</a:t>
            </a:r>
            <a:endParaRPr b="0" i="1" lang="en-US" sz="1800" spc="-1" strike="noStrike">
              <a:solidFill>
                <a:schemeClr val="dk1">
                  <a:lumMod val="85000"/>
                  <a:lumOff val="15000"/>
                </a:schemeClr>
              </a:solidFill>
              <a:latin typeface="Calibri Light"/>
            </a:endParaRPr>
          </a:p>
          <a:p>
            <a:pPr lvl="2" marL="548640" indent="-548640" defTabSz="914400">
              <a:lnSpc>
                <a:spcPct val="85000"/>
              </a:lnSpc>
              <a:spcBef>
                <a:spcPts val="601"/>
              </a:spcBef>
              <a:buClr>
                <a:srgbClr val="262626"/>
              </a:buClr>
              <a:buFont typeface="Arial"/>
              <a:buChar char=" "/>
            </a:pPr>
            <a:r>
              <a:rPr b="0" i="1" lang="en-US" sz="1600" spc="-1" strike="noStrike">
                <a:solidFill>
                  <a:schemeClr val="dk1">
                    <a:lumMod val="85000"/>
                    <a:lumOff val="15000"/>
                  </a:schemeClr>
                </a:solidFill>
                <a:latin typeface="Calibri Light"/>
              </a:rPr>
              <a:t>Third level</a:t>
            </a:r>
            <a:endParaRPr b="0" lang="en-US" sz="1600" spc="-1" strike="noStrike">
              <a:solidFill>
                <a:schemeClr val="dk1">
                  <a:lumMod val="85000"/>
                  <a:lumOff val="15000"/>
                </a:schemeClr>
              </a:solidFill>
              <a:latin typeface="Calibri Light"/>
            </a:endParaRPr>
          </a:p>
          <a:p>
            <a:pPr lvl="3" marL="822960" indent="-822960" defTabSz="914400">
              <a:lnSpc>
                <a:spcPct val="85000"/>
              </a:lnSpc>
              <a:spcBef>
                <a:spcPts val="601"/>
              </a:spcBef>
              <a:buClr>
                <a:srgbClr val="262626"/>
              </a:buClr>
              <a:buFont typeface="Arial"/>
              <a:buChar char=" "/>
            </a:pPr>
            <a:r>
              <a:rPr b="0" lang="en-US" sz="1400" spc="-1" strike="noStrike">
                <a:solidFill>
                  <a:schemeClr val="dk1">
                    <a:lumMod val="85000"/>
                    <a:lumOff val="15000"/>
                  </a:schemeClr>
                </a:solidFill>
                <a:latin typeface="Calibri Light"/>
              </a:rPr>
              <a:t>Fourth level</a:t>
            </a:r>
            <a:endParaRPr b="0" lang="en-US" sz="1400" spc="-1" strike="noStrike">
              <a:solidFill>
                <a:schemeClr val="dk1">
                  <a:lumMod val="85000"/>
                  <a:lumOff val="15000"/>
                </a:schemeClr>
              </a:solidFill>
              <a:latin typeface="Calibri Light"/>
            </a:endParaRPr>
          </a:p>
          <a:p>
            <a:pPr lvl="4" marL="1097280" indent="-1097280" defTabSz="914400">
              <a:lnSpc>
                <a:spcPct val="85000"/>
              </a:lnSpc>
              <a:spcBef>
                <a:spcPts val="601"/>
              </a:spcBef>
              <a:buClr>
                <a:srgbClr val="262626"/>
              </a:buClr>
              <a:buFont typeface="Arial"/>
              <a:buChar char=" "/>
            </a:pPr>
            <a:r>
              <a:rPr b="0" lang="en-US" sz="1400" spc="-1" strike="noStrike">
                <a:solidFill>
                  <a:schemeClr val="dk1">
                    <a:lumMod val="85000"/>
                    <a:lumOff val="15000"/>
                  </a:schemeClr>
                </a:solidFill>
                <a:latin typeface="Calibri Light"/>
              </a:rPr>
              <a:t>Fifth level</a:t>
            </a:r>
            <a:endParaRPr b="0" lang="en-US" sz="1400" spc="-1" strike="noStrike">
              <a:solidFill>
                <a:schemeClr val="dk1">
                  <a:lumMod val="85000"/>
                  <a:lumOff val="15000"/>
                </a:schemeClr>
              </a:solidFill>
              <a:latin typeface="Calibri Light"/>
            </a:endParaRPr>
          </a:p>
        </p:txBody>
      </p:sp>
      <p:sp>
        <p:nvSpPr>
          <p:cNvPr id="108" name="PlaceHolder 4"/>
          <p:cNvSpPr>
            <a:spLocks noGrp="1"/>
          </p:cNvSpPr>
          <p:nvPr>
            <p:ph type="body"/>
          </p:nvPr>
        </p:nvSpPr>
        <p:spPr>
          <a:xfrm>
            <a:off x="6355080" y="2030040"/>
            <a:ext cx="5074560" cy="722160"/>
          </a:xfrm>
          <a:prstGeom prst="rect">
            <a:avLst/>
          </a:prstGeom>
          <a:noFill/>
          <a:ln w="0">
            <a:noFill/>
          </a:ln>
        </p:spPr>
        <p:txBody>
          <a:bodyPr lIns="91440" rIns="91440" tIns="45720" bIns="45720" anchor="ctr">
            <a:normAutofit/>
          </a:bodyPr>
          <a:p>
            <a:pPr indent="0" defTabSz="914400">
              <a:lnSpc>
                <a:spcPct val="85000"/>
              </a:lnSpc>
              <a:buNone/>
              <a:tabLst>
                <a:tab algn="l" pos="0"/>
              </a:tabLst>
            </a:pPr>
            <a:r>
              <a:rPr b="0" lang="en-US" sz="2000" spc="-1" strike="noStrike" cap="all">
                <a:solidFill>
                  <a:schemeClr val="dk1">
                    <a:lumMod val="85000"/>
                    <a:lumOff val="15000"/>
                  </a:schemeClr>
                </a:solidFill>
                <a:latin typeface="Calibri Light"/>
              </a:rPr>
              <a:t>Click to edit Master text styles</a:t>
            </a:r>
            <a:endParaRPr b="0" lang="en-US" sz="2000" spc="-1" strike="noStrike">
              <a:solidFill>
                <a:schemeClr val="dk1">
                  <a:lumMod val="85000"/>
                  <a:lumOff val="15000"/>
                </a:schemeClr>
              </a:solidFill>
              <a:latin typeface="Calibri Light"/>
            </a:endParaRPr>
          </a:p>
        </p:txBody>
      </p:sp>
      <p:sp>
        <p:nvSpPr>
          <p:cNvPr id="109" name="PlaceHolder 5"/>
          <p:cNvSpPr>
            <a:spLocks noGrp="1"/>
          </p:cNvSpPr>
          <p:nvPr>
            <p:ph type="body"/>
          </p:nvPr>
        </p:nvSpPr>
        <p:spPr>
          <a:xfrm>
            <a:off x="6355080" y="2734200"/>
            <a:ext cx="5074560" cy="3200040"/>
          </a:xfrm>
          <a:prstGeom prst="rect">
            <a:avLst/>
          </a:prstGeom>
          <a:noFill/>
          <a:ln w="0">
            <a:noFill/>
          </a:ln>
        </p:spPr>
        <p:txBody>
          <a:bodyPr lIns="91440" rIns="91440" tIns="45720" bIns="45720" anchor="t">
            <a:noAutofit/>
          </a:bodyPr>
          <a:p>
            <a:pPr marL="91440" indent="-91440" defTabSz="914400">
              <a:lnSpc>
                <a:spcPct val="85000"/>
              </a:lnSpc>
              <a:spcBef>
                <a:spcPts val="1301"/>
              </a:spcBef>
              <a:buClr>
                <a:srgbClr val="262626"/>
              </a:buClr>
              <a:buFont typeface="Arial"/>
              <a:buChar char=" "/>
            </a:pPr>
            <a:r>
              <a:rPr b="0" lang="en-US" sz="2100" spc="-1" strike="noStrike">
                <a:solidFill>
                  <a:schemeClr val="dk1">
                    <a:lumMod val="85000"/>
                    <a:lumOff val="15000"/>
                  </a:schemeClr>
                </a:solidFill>
                <a:latin typeface="Calibri Light"/>
              </a:rPr>
              <a:t>Click to edit Master text styles</a:t>
            </a:r>
            <a:endParaRPr b="0" lang="en-US" sz="2100" spc="-1" strike="noStrike">
              <a:solidFill>
                <a:schemeClr val="dk1">
                  <a:lumMod val="85000"/>
                  <a:lumOff val="15000"/>
                </a:schemeClr>
              </a:solidFill>
              <a:latin typeface="Calibri Light"/>
            </a:endParaRPr>
          </a:p>
          <a:p>
            <a:pPr lvl="1" marL="274320" indent="-342720" defTabSz="914400">
              <a:lnSpc>
                <a:spcPct val="85000"/>
              </a:lnSpc>
              <a:spcBef>
                <a:spcPts val="601"/>
              </a:spcBef>
              <a:buClr>
                <a:srgbClr val="262626"/>
              </a:buClr>
              <a:buFont typeface="Arial"/>
              <a:buChar char=" "/>
            </a:pPr>
            <a:r>
              <a:rPr b="0" lang="en-US" sz="1800" spc="-1" strike="noStrike">
                <a:solidFill>
                  <a:schemeClr val="dk1">
                    <a:lumMod val="85000"/>
                    <a:lumOff val="15000"/>
                  </a:schemeClr>
                </a:solidFill>
                <a:latin typeface="Calibri Light"/>
              </a:rPr>
              <a:t>Second level</a:t>
            </a:r>
            <a:endParaRPr b="0" i="1" lang="en-US" sz="1800" spc="-1" strike="noStrike">
              <a:solidFill>
                <a:schemeClr val="dk1">
                  <a:lumMod val="85000"/>
                  <a:lumOff val="15000"/>
                </a:schemeClr>
              </a:solidFill>
              <a:latin typeface="Calibri Light"/>
            </a:endParaRPr>
          </a:p>
          <a:p>
            <a:pPr lvl="2" marL="548640" indent="-548640" defTabSz="914400">
              <a:lnSpc>
                <a:spcPct val="85000"/>
              </a:lnSpc>
              <a:spcBef>
                <a:spcPts val="601"/>
              </a:spcBef>
              <a:buClr>
                <a:srgbClr val="262626"/>
              </a:buClr>
              <a:buFont typeface="Arial"/>
              <a:buChar char=" "/>
            </a:pPr>
            <a:r>
              <a:rPr b="0" i="1" lang="en-US" sz="1600" spc="-1" strike="noStrike">
                <a:solidFill>
                  <a:schemeClr val="dk1">
                    <a:lumMod val="85000"/>
                    <a:lumOff val="15000"/>
                  </a:schemeClr>
                </a:solidFill>
                <a:latin typeface="Calibri Light"/>
              </a:rPr>
              <a:t>Third level</a:t>
            </a:r>
            <a:endParaRPr b="0" lang="en-US" sz="1600" spc="-1" strike="noStrike">
              <a:solidFill>
                <a:schemeClr val="dk1">
                  <a:lumMod val="85000"/>
                  <a:lumOff val="15000"/>
                </a:schemeClr>
              </a:solidFill>
              <a:latin typeface="Calibri Light"/>
            </a:endParaRPr>
          </a:p>
          <a:p>
            <a:pPr lvl="3" marL="822960" indent="-822960" defTabSz="914400">
              <a:lnSpc>
                <a:spcPct val="85000"/>
              </a:lnSpc>
              <a:spcBef>
                <a:spcPts val="601"/>
              </a:spcBef>
              <a:buClr>
                <a:srgbClr val="262626"/>
              </a:buClr>
              <a:buFont typeface="Arial"/>
              <a:buChar char=" "/>
            </a:pPr>
            <a:r>
              <a:rPr b="0" lang="en-US" sz="1400" spc="-1" strike="noStrike">
                <a:solidFill>
                  <a:schemeClr val="dk1">
                    <a:lumMod val="85000"/>
                    <a:lumOff val="15000"/>
                  </a:schemeClr>
                </a:solidFill>
                <a:latin typeface="Calibri Light"/>
              </a:rPr>
              <a:t>Fourth level</a:t>
            </a:r>
            <a:endParaRPr b="0" lang="en-US" sz="1400" spc="-1" strike="noStrike">
              <a:solidFill>
                <a:schemeClr val="dk1">
                  <a:lumMod val="85000"/>
                  <a:lumOff val="15000"/>
                </a:schemeClr>
              </a:solidFill>
              <a:latin typeface="Calibri Light"/>
            </a:endParaRPr>
          </a:p>
          <a:p>
            <a:pPr lvl="4" marL="1097280" indent="-1097280" defTabSz="914400">
              <a:lnSpc>
                <a:spcPct val="85000"/>
              </a:lnSpc>
              <a:spcBef>
                <a:spcPts val="601"/>
              </a:spcBef>
              <a:buClr>
                <a:srgbClr val="262626"/>
              </a:buClr>
              <a:buFont typeface="Arial"/>
              <a:buChar char=" "/>
            </a:pPr>
            <a:r>
              <a:rPr b="0" lang="en-US" sz="1400" spc="-1" strike="noStrike">
                <a:solidFill>
                  <a:schemeClr val="dk1">
                    <a:lumMod val="85000"/>
                    <a:lumOff val="15000"/>
                  </a:schemeClr>
                </a:solidFill>
                <a:latin typeface="Calibri Light"/>
              </a:rPr>
              <a:t>Fifth level</a:t>
            </a:r>
            <a:endParaRPr b="0" lang="en-US" sz="1400" spc="-1" strike="noStrike">
              <a:solidFill>
                <a:schemeClr val="dk1">
                  <a:lumMod val="85000"/>
                  <a:lumOff val="15000"/>
                </a:schemeClr>
              </a:solidFill>
              <a:latin typeface="Calibri Light"/>
            </a:endParaRPr>
          </a:p>
        </p:txBody>
      </p:sp>
      <p:sp>
        <p:nvSpPr>
          <p:cNvPr id="110" name="PlaceHolder 6"/>
          <p:cNvSpPr>
            <a:spLocks noGrp="1"/>
          </p:cNvSpPr>
          <p:nvPr>
            <p:ph type="dt" idx="52"/>
          </p:nvPr>
        </p:nvSpPr>
        <p:spPr>
          <a:xfrm>
            <a:off x="685800" y="6412320"/>
            <a:ext cx="4114440" cy="228240"/>
          </a:xfrm>
          <a:prstGeom prst="rect">
            <a:avLst/>
          </a:prstGeom>
          <a:noFill/>
          <a:ln w="0">
            <a:noFill/>
          </a:ln>
        </p:spPr>
        <p:txBody>
          <a:bodyPr lIns="91440" rIns="91440" tIns="45720" bIns="45720" anchor="ctr">
            <a:noAutofit/>
          </a:bodyPr>
          <a:lstStyle>
            <a:lvl1pPr indent="0" defTabSz="457200">
              <a:lnSpc>
                <a:spcPct val="100000"/>
              </a:lnSpc>
              <a:buNone/>
              <a:defRPr b="0" lang="en-US" sz="950" spc="-1" strike="noStrike">
                <a:solidFill>
                  <a:schemeClr val="dk1">
                    <a:alpha val="75000"/>
                  </a:schemeClr>
                </a:solidFill>
                <a:latin typeface="Calibri Light"/>
              </a:defRPr>
            </a:lvl1pPr>
          </a:lstStyle>
          <a:p>
            <a:pPr indent="0" defTabSz="457200">
              <a:lnSpc>
                <a:spcPct val="100000"/>
              </a:lnSpc>
              <a:buNone/>
            </a:pPr>
            <a:r>
              <a:rPr b="0" lang="en-US" sz="950" spc="-1" strike="noStrike">
                <a:solidFill>
                  <a:schemeClr val="dk1">
                    <a:alpha val="75000"/>
                  </a:schemeClr>
                </a:solidFill>
                <a:latin typeface="Calibri Light"/>
              </a:rPr>
              <a:t>&lt;date/time&gt;</a:t>
            </a:r>
            <a:endParaRPr b="0" lang="en-US" sz="950" spc="-1" strike="noStrike">
              <a:solidFill>
                <a:srgbClr val="000000"/>
              </a:solidFill>
              <a:latin typeface="Times New Roman"/>
            </a:endParaRPr>
          </a:p>
        </p:txBody>
      </p:sp>
      <p:sp>
        <p:nvSpPr>
          <p:cNvPr id="111" name="PlaceHolder 7"/>
          <p:cNvSpPr>
            <a:spLocks noGrp="1"/>
          </p:cNvSpPr>
          <p:nvPr>
            <p:ph type="ftr" idx="53"/>
          </p:nvPr>
        </p:nvSpPr>
        <p:spPr>
          <a:xfrm>
            <a:off x="685800" y="6554520"/>
            <a:ext cx="5028840" cy="22824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12" name="PlaceHolder 8"/>
          <p:cNvSpPr>
            <a:spLocks noGrp="1"/>
          </p:cNvSpPr>
          <p:nvPr>
            <p:ph type="sldNum" idx="54"/>
          </p:nvPr>
        </p:nvSpPr>
        <p:spPr>
          <a:xfrm>
            <a:off x="8721720" y="5829840"/>
            <a:ext cx="2925720" cy="1396800"/>
          </a:xfrm>
          <a:prstGeom prst="rect">
            <a:avLst/>
          </a:prstGeom>
          <a:noFill/>
          <a:ln w="0">
            <a:noFill/>
          </a:ln>
        </p:spPr>
        <p:txBody>
          <a:bodyPr lIns="91440" rIns="91440" tIns="45720" bIns="45720" anchor="b">
            <a:noAutofit/>
          </a:bodyPr>
          <a:lstStyle>
            <a:lvl1pPr indent="0" algn="r" defTabSz="457200">
              <a:lnSpc>
                <a:spcPct val="100000"/>
              </a:lnSpc>
              <a:buNone/>
              <a:defRPr b="0" lang="en-US" sz="9000" spc="-1" strike="noStrike">
                <a:solidFill>
                  <a:schemeClr val="accent1">
                    <a:alpha val="20000"/>
                  </a:schemeClr>
                </a:solidFill>
                <a:latin typeface="Calibri Light"/>
              </a:defRPr>
            </a:lvl1pPr>
          </a:lstStyle>
          <a:p>
            <a:pPr indent="0" algn="r" defTabSz="457200">
              <a:lnSpc>
                <a:spcPct val="100000"/>
              </a:lnSpc>
              <a:buNone/>
            </a:pPr>
            <a:fld id="{2822DEEC-A001-40C2-9C8D-D0A75180C58F}" type="slidenum">
              <a:rPr b="0" lang="en-US" sz="9000" spc="-1" strike="noStrike">
                <a:solidFill>
                  <a:schemeClr val="accent1">
                    <a:alpha val="20000"/>
                  </a:schemeClr>
                </a:solidFill>
                <a:latin typeface="Calibri Light"/>
              </a:rPr>
              <a:t>&lt;number&gt;</a:t>
            </a:fld>
            <a:endParaRPr b="0" lang="en-US" sz="9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83" r:id="rId2"/>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3" name="PlaceHolder 1"/>
          <p:cNvSpPr>
            <a:spLocks noGrp="1"/>
          </p:cNvSpPr>
          <p:nvPr>
            <p:ph type="title"/>
          </p:nvPr>
        </p:nvSpPr>
        <p:spPr>
          <a:xfrm>
            <a:off x="657360" y="499680"/>
            <a:ext cx="10772280" cy="1657800"/>
          </a:xfrm>
          <a:prstGeom prst="rect">
            <a:avLst/>
          </a:prstGeom>
          <a:noFill/>
          <a:ln w="0">
            <a:noFill/>
          </a:ln>
        </p:spPr>
        <p:txBody>
          <a:bodyPr lIns="91440" rIns="91440" tIns="45720" bIns="45720" anchor="ctr">
            <a:noAutofit/>
          </a:bodyPr>
          <a:p>
            <a:pPr indent="0" defTabSz="914400">
              <a:lnSpc>
                <a:spcPct val="90000"/>
              </a:lnSpc>
              <a:buNone/>
            </a:pPr>
            <a:r>
              <a:rPr b="0" lang="en-US" sz="4800" spc="-120" strike="noStrike">
                <a:solidFill>
                  <a:schemeClr val="accent1"/>
                </a:solidFill>
                <a:latin typeface="Calibri Light"/>
              </a:rPr>
              <a:t>Click to edit Master title style</a:t>
            </a:r>
            <a:endParaRPr b="0" lang="en-US" sz="4800" spc="-1" strike="noStrike">
              <a:solidFill>
                <a:schemeClr val="dk1"/>
              </a:solidFill>
              <a:latin typeface="Calibri Light"/>
            </a:endParaRPr>
          </a:p>
        </p:txBody>
      </p:sp>
      <p:sp>
        <p:nvSpPr>
          <p:cNvPr id="114" name="PlaceHolder 2"/>
          <p:cNvSpPr>
            <a:spLocks noGrp="1"/>
          </p:cNvSpPr>
          <p:nvPr>
            <p:ph type="dt" idx="55"/>
          </p:nvPr>
        </p:nvSpPr>
        <p:spPr>
          <a:xfrm>
            <a:off x="685800" y="6412320"/>
            <a:ext cx="4114440" cy="228240"/>
          </a:xfrm>
          <a:prstGeom prst="rect">
            <a:avLst/>
          </a:prstGeom>
          <a:noFill/>
          <a:ln w="0">
            <a:noFill/>
          </a:ln>
        </p:spPr>
        <p:txBody>
          <a:bodyPr lIns="91440" rIns="91440" tIns="45720" bIns="45720" anchor="ctr">
            <a:noAutofit/>
          </a:bodyPr>
          <a:lstStyle>
            <a:lvl1pPr indent="0" defTabSz="457200">
              <a:lnSpc>
                <a:spcPct val="100000"/>
              </a:lnSpc>
              <a:buNone/>
              <a:defRPr b="0" lang="en-US" sz="950" spc="-1" strike="noStrike">
                <a:solidFill>
                  <a:schemeClr val="dk1">
                    <a:alpha val="75000"/>
                  </a:schemeClr>
                </a:solidFill>
                <a:latin typeface="Calibri Light"/>
              </a:defRPr>
            </a:lvl1pPr>
          </a:lstStyle>
          <a:p>
            <a:pPr indent="0" defTabSz="457200">
              <a:lnSpc>
                <a:spcPct val="100000"/>
              </a:lnSpc>
              <a:buNone/>
            </a:pPr>
            <a:r>
              <a:rPr b="0" lang="en-US" sz="950" spc="-1" strike="noStrike">
                <a:solidFill>
                  <a:schemeClr val="dk1">
                    <a:alpha val="75000"/>
                  </a:schemeClr>
                </a:solidFill>
                <a:latin typeface="Calibri Light"/>
              </a:rPr>
              <a:t>&lt;date/time&gt;</a:t>
            </a:r>
            <a:endParaRPr b="0" lang="en-US" sz="950" spc="-1" strike="noStrike">
              <a:solidFill>
                <a:srgbClr val="000000"/>
              </a:solidFill>
              <a:latin typeface="Times New Roman"/>
            </a:endParaRPr>
          </a:p>
        </p:txBody>
      </p:sp>
      <p:sp>
        <p:nvSpPr>
          <p:cNvPr id="115" name="PlaceHolder 3"/>
          <p:cNvSpPr>
            <a:spLocks noGrp="1"/>
          </p:cNvSpPr>
          <p:nvPr>
            <p:ph type="ftr" idx="56"/>
          </p:nvPr>
        </p:nvSpPr>
        <p:spPr>
          <a:xfrm>
            <a:off x="685800" y="6554520"/>
            <a:ext cx="5028840" cy="22824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16" name="PlaceHolder 4"/>
          <p:cNvSpPr>
            <a:spLocks noGrp="1"/>
          </p:cNvSpPr>
          <p:nvPr>
            <p:ph type="sldNum" idx="57"/>
          </p:nvPr>
        </p:nvSpPr>
        <p:spPr>
          <a:xfrm>
            <a:off x="8721720" y="5829840"/>
            <a:ext cx="2925720" cy="1396800"/>
          </a:xfrm>
          <a:prstGeom prst="rect">
            <a:avLst/>
          </a:prstGeom>
          <a:noFill/>
          <a:ln w="0">
            <a:noFill/>
          </a:ln>
        </p:spPr>
        <p:txBody>
          <a:bodyPr lIns="91440" rIns="91440" tIns="45720" bIns="45720" anchor="b">
            <a:noAutofit/>
          </a:bodyPr>
          <a:lstStyle>
            <a:lvl1pPr indent="0" algn="r" defTabSz="457200">
              <a:lnSpc>
                <a:spcPct val="100000"/>
              </a:lnSpc>
              <a:buNone/>
              <a:defRPr b="0" lang="en-US" sz="9000" spc="-1" strike="noStrike">
                <a:solidFill>
                  <a:schemeClr val="accent1">
                    <a:alpha val="20000"/>
                  </a:schemeClr>
                </a:solidFill>
                <a:latin typeface="Calibri Light"/>
              </a:defRPr>
            </a:lvl1pPr>
          </a:lstStyle>
          <a:p>
            <a:pPr indent="0" algn="r" defTabSz="457200">
              <a:lnSpc>
                <a:spcPct val="100000"/>
              </a:lnSpc>
              <a:buNone/>
            </a:pPr>
            <a:fld id="{A09F20A6-F3D4-4DFF-9EA6-08B1538D3BD8}" type="slidenum">
              <a:rPr b="0" lang="en-US" sz="9000" spc="-1" strike="noStrike">
                <a:solidFill>
                  <a:schemeClr val="accent1">
                    <a:alpha val="20000"/>
                  </a:schemeClr>
                </a:solidFill>
                <a:latin typeface="Calibri Light"/>
              </a:rPr>
              <a:t>&lt;number&gt;</a:t>
            </a:fld>
            <a:endParaRPr b="0" lang="en-US" sz="9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85"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 name="PlaceHolder 1"/>
          <p:cNvSpPr>
            <a:spLocks noGrp="1"/>
          </p:cNvSpPr>
          <p:nvPr>
            <p:ph type="title"/>
          </p:nvPr>
        </p:nvSpPr>
        <p:spPr>
          <a:xfrm>
            <a:off x="657360" y="499680"/>
            <a:ext cx="10772280" cy="1657800"/>
          </a:xfrm>
          <a:prstGeom prst="rect">
            <a:avLst/>
          </a:prstGeom>
          <a:noFill/>
          <a:ln w="0">
            <a:noFill/>
          </a:ln>
        </p:spPr>
        <p:txBody>
          <a:bodyPr lIns="91440" rIns="91440" tIns="45720" bIns="45720" anchor="ctr">
            <a:noAutofit/>
          </a:bodyPr>
          <a:p>
            <a:pPr indent="0" defTabSz="914400">
              <a:lnSpc>
                <a:spcPct val="90000"/>
              </a:lnSpc>
              <a:buNone/>
            </a:pPr>
            <a:r>
              <a:rPr b="0" lang="en-US" sz="4800" spc="-120" strike="noStrike">
                <a:solidFill>
                  <a:schemeClr val="accent1"/>
                </a:solidFill>
                <a:latin typeface="Calibri Light"/>
              </a:rPr>
              <a:t>Click to edit Master title style</a:t>
            </a:r>
            <a:endParaRPr b="0" lang="en-US" sz="4800" spc="-1" strike="noStrike">
              <a:solidFill>
                <a:schemeClr val="dk1"/>
              </a:solidFill>
              <a:latin typeface="Calibri Light"/>
            </a:endParaRPr>
          </a:p>
        </p:txBody>
      </p:sp>
      <p:sp>
        <p:nvSpPr>
          <p:cNvPr id="8" name="PlaceHolder 2"/>
          <p:cNvSpPr>
            <a:spLocks noGrp="1"/>
          </p:cNvSpPr>
          <p:nvPr>
            <p:ph type="body"/>
          </p:nvPr>
        </p:nvSpPr>
        <p:spPr>
          <a:xfrm>
            <a:off x="676440" y="1993320"/>
            <a:ext cx="10753200" cy="3765960"/>
          </a:xfrm>
          <a:prstGeom prst="rect">
            <a:avLst/>
          </a:prstGeom>
          <a:noFill/>
          <a:ln w="0">
            <a:noFill/>
          </a:ln>
        </p:spPr>
        <p:txBody>
          <a:bodyPr lIns="91440" rIns="91440" tIns="45720" bIns="45720" anchor="t" vert="eaVert">
            <a:noAutofit/>
          </a:bodyPr>
          <a:p>
            <a:pPr marL="91440" indent="-91440" defTabSz="914400">
              <a:lnSpc>
                <a:spcPct val="85000"/>
              </a:lnSpc>
              <a:spcBef>
                <a:spcPts val="1301"/>
              </a:spcBef>
              <a:buClr>
                <a:srgbClr val="262626"/>
              </a:buClr>
              <a:buFont typeface="Arial"/>
              <a:buChar char=" "/>
            </a:pPr>
            <a:r>
              <a:rPr b="0" lang="en-US" sz="2400" spc="-1" strike="noStrike">
                <a:solidFill>
                  <a:schemeClr val="dk1">
                    <a:lumMod val="85000"/>
                    <a:lumOff val="15000"/>
                  </a:schemeClr>
                </a:solidFill>
                <a:latin typeface="Calibri Light"/>
              </a:rPr>
              <a:t>Click to edit Master text styles</a:t>
            </a:r>
            <a:endParaRPr b="0" lang="en-US" sz="2400" spc="-1" strike="noStrike">
              <a:solidFill>
                <a:schemeClr val="dk1">
                  <a:lumMod val="85000"/>
                  <a:lumOff val="15000"/>
                </a:schemeClr>
              </a:solidFill>
              <a:latin typeface="Calibri Light"/>
            </a:endParaRPr>
          </a:p>
          <a:p>
            <a:pPr lvl="1" marL="274320" indent="-342720" defTabSz="914400">
              <a:lnSpc>
                <a:spcPct val="85000"/>
              </a:lnSpc>
              <a:spcBef>
                <a:spcPts val="601"/>
              </a:spcBef>
              <a:buClr>
                <a:srgbClr val="262626"/>
              </a:buClr>
              <a:buFont typeface="Arial"/>
              <a:buChar char=" "/>
            </a:pPr>
            <a:r>
              <a:rPr b="0" lang="en-US" sz="2400" spc="-1" strike="noStrike">
                <a:solidFill>
                  <a:schemeClr val="dk1">
                    <a:lumMod val="85000"/>
                    <a:lumOff val="15000"/>
                  </a:schemeClr>
                </a:solidFill>
                <a:latin typeface="Calibri Light"/>
              </a:rPr>
              <a:t>Second level</a:t>
            </a:r>
            <a:endParaRPr b="0" i="1" lang="en-US" sz="2400" spc="-1" strike="noStrike">
              <a:solidFill>
                <a:schemeClr val="dk1">
                  <a:lumMod val="85000"/>
                  <a:lumOff val="15000"/>
                </a:schemeClr>
              </a:solidFill>
              <a:latin typeface="Calibri Light"/>
            </a:endParaRPr>
          </a:p>
          <a:p>
            <a:pPr lvl="2" marL="548640" indent="-548640" defTabSz="914400">
              <a:lnSpc>
                <a:spcPct val="85000"/>
              </a:lnSpc>
              <a:spcBef>
                <a:spcPts val="601"/>
              </a:spcBef>
              <a:buClr>
                <a:srgbClr val="262626"/>
              </a:buClr>
              <a:buFont typeface="Arial"/>
              <a:buChar char=" "/>
            </a:pPr>
            <a:r>
              <a:rPr b="0" i="1" lang="en-US" sz="2000" spc="-1" strike="noStrike">
                <a:solidFill>
                  <a:schemeClr val="dk1">
                    <a:lumMod val="85000"/>
                    <a:lumOff val="15000"/>
                  </a:schemeClr>
                </a:solidFill>
                <a:latin typeface="Calibri Light"/>
              </a:rPr>
              <a:t>Third level</a:t>
            </a:r>
            <a:endParaRPr b="0" lang="en-US" sz="2000" spc="-1" strike="noStrike">
              <a:solidFill>
                <a:schemeClr val="dk1">
                  <a:lumMod val="85000"/>
                  <a:lumOff val="15000"/>
                </a:schemeClr>
              </a:solidFill>
              <a:latin typeface="Calibri Light"/>
            </a:endParaRPr>
          </a:p>
          <a:p>
            <a:pPr lvl="3" marL="822960" indent="-822960" defTabSz="914400">
              <a:lnSpc>
                <a:spcPct val="85000"/>
              </a:lnSpc>
              <a:spcBef>
                <a:spcPts val="601"/>
              </a:spcBef>
              <a:buClr>
                <a:srgbClr val="262626"/>
              </a:buClr>
              <a:buFont typeface="Arial"/>
              <a:buChar char=" "/>
            </a:pPr>
            <a:r>
              <a:rPr b="0" lang="en-US" sz="1800" spc="-1" strike="noStrike">
                <a:solidFill>
                  <a:schemeClr val="dk1">
                    <a:lumMod val="85000"/>
                    <a:lumOff val="15000"/>
                  </a:schemeClr>
                </a:solidFill>
                <a:latin typeface="Calibri Light"/>
              </a:rPr>
              <a:t>Fourth level</a:t>
            </a:r>
            <a:endParaRPr b="0" lang="en-US" sz="1800" spc="-1" strike="noStrike">
              <a:solidFill>
                <a:schemeClr val="dk1">
                  <a:lumMod val="85000"/>
                  <a:lumOff val="15000"/>
                </a:schemeClr>
              </a:solidFill>
              <a:latin typeface="Calibri Light"/>
            </a:endParaRPr>
          </a:p>
          <a:p>
            <a:pPr lvl="4" marL="1097280" indent="-1097280" defTabSz="914400">
              <a:lnSpc>
                <a:spcPct val="85000"/>
              </a:lnSpc>
              <a:spcBef>
                <a:spcPts val="601"/>
              </a:spcBef>
              <a:buClr>
                <a:srgbClr val="262626"/>
              </a:buClr>
              <a:buFont typeface="Arial"/>
              <a:buChar char=" "/>
            </a:pPr>
            <a:r>
              <a:rPr b="0" lang="en-US" sz="1800" spc="-1" strike="noStrike">
                <a:solidFill>
                  <a:schemeClr val="dk1">
                    <a:lumMod val="85000"/>
                    <a:lumOff val="15000"/>
                  </a:schemeClr>
                </a:solidFill>
                <a:latin typeface="Calibri Light"/>
              </a:rPr>
              <a:t>Fifth level</a:t>
            </a:r>
            <a:endParaRPr b="0" lang="en-US" sz="1800" spc="-1" strike="noStrike">
              <a:solidFill>
                <a:schemeClr val="dk1">
                  <a:lumMod val="85000"/>
                  <a:lumOff val="15000"/>
                </a:schemeClr>
              </a:solidFill>
              <a:latin typeface="Calibri Light"/>
            </a:endParaRPr>
          </a:p>
        </p:txBody>
      </p:sp>
      <p:sp>
        <p:nvSpPr>
          <p:cNvPr id="9" name="PlaceHolder 3"/>
          <p:cNvSpPr>
            <a:spLocks noGrp="1"/>
          </p:cNvSpPr>
          <p:nvPr>
            <p:ph type="dt" idx="4"/>
          </p:nvPr>
        </p:nvSpPr>
        <p:spPr>
          <a:xfrm>
            <a:off x="685800" y="6412320"/>
            <a:ext cx="4114440" cy="228240"/>
          </a:xfrm>
          <a:prstGeom prst="rect">
            <a:avLst/>
          </a:prstGeom>
          <a:noFill/>
          <a:ln w="0">
            <a:noFill/>
          </a:ln>
        </p:spPr>
        <p:txBody>
          <a:bodyPr lIns="91440" rIns="91440" tIns="45720" bIns="45720" anchor="ctr">
            <a:noAutofit/>
          </a:bodyPr>
          <a:lstStyle>
            <a:lvl1pPr indent="0" defTabSz="457200">
              <a:lnSpc>
                <a:spcPct val="100000"/>
              </a:lnSpc>
              <a:buNone/>
              <a:defRPr b="0" lang="en-US" sz="950" spc="-1" strike="noStrike">
                <a:solidFill>
                  <a:schemeClr val="dk1">
                    <a:alpha val="75000"/>
                  </a:schemeClr>
                </a:solidFill>
                <a:latin typeface="Calibri Light"/>
              </a:defRPr>
            </a:lvl1pPr>
          </a:lstStyle>
          <a:p>
            <a:pPr indent="0" defTabSz="457200">
              <a:lnSpc>
                <a:spcPct val="100000"/>
              </a:lnSpc>
              <a:buNone/>
            </a:pPr>
            <a:r>
              <a:rPr b="0" lang="en-US" sz="950" spc="-1" strike="noStrike">
                <a:solidFill>
                  <a:schemeClr val="dk1">
                    <a:alpha val="75000"/>
                  </a:schemeClr>
                </a:solidFill>
                <a:latin typeface="Calibri Light"/>
              </a:rPr>
              <a:t>&lt;date/time&gt;</a:t>
            </a:r>
            <a:endParaRPr b="0" lang="en-US" sz="950" spc="-1" strike="noStrike">
              <a:solidFill>
                <a:srgbClr val="000000"/>
              </a:solidFill>
              <a:latin typeface="Times New Roman"/>
            </a:endParaRPr>
          </a:p>
        </p:txBody>
      </p:sp>
      <p:sp>
        <p:nvSpPr>
          <p:cNvPr id="10" name="PlaceHolder 4"/>
          <p:cNvSpPr>
            <a:spLocks noGrp="1"/>
          </p:cNvSpPr>
          <p:nvPr>
            <p:ph type="ftr" idx="5"/>
          </p:nvPr>
        </p:nvSpPr>
        <p:spPr>
          <a:xfrm>
            <a:off x="685800" y="6554520"/>
            <a:ext cx="5028840" cy="22824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1" name="PlaceHolder 5"/>
          <p:cNvSpPr>
            <a:spLocks noGrp="1"/>
          </p:cNvSpPr>
          <p:nvPr>
            <p:ph type="sldNum" idx="6"/>
          </p:nvPr>
        </p:nvSpPr>
        <p:spPr>
          <a:xfrm>
            <a:off x="8721720" y="5829840"/>
            <a:ext cx="2925720" cy="1396800"/>
          </a:xfrm>
          <a:prstGeom prst="rect">
            <a:avLst/>
          </a:prstGeom>
          <a:noFill/>
          <a:ln w="0">
            <a:noFill/>
          </a:ln>
        </p:spPr>
        <p:txBody>
          <a:bodyPr lIns="91440" rIns="91440" tIns="45720" bIns="45720" anchor="b">
            <a:noAutofit/>
          </a:bodyPr>
          <a:lstStyle>
            <a:lvl1pPr indent="0" algn="r" defTabSz="457200">
              <a:lnSpc>
                <a:spcPct val="100000"/>
              </a:lnSpc>
              <a:buNone/>
              <a:defRPr b="0" lang="en-US" sz="9000" spc="-1" strike="noStrike">
                <a:solidFill>
                  <a:schemeClr val="accent1">
                    <a:alpha val="20000"/>
                  </a:schemeClr>
                </a:solidFill>
                <a:latin typeface="Calibri Light"/>
              </a:defRPr>
            </a:lvl1pPr>
          </a:lstStyle>
          <a:p>
            <a:pPr indent="0" algn="r" defTabSz="457200">
              <a:lnSpc>
                <a:spcPct val="100000"/>
              </a:lnSpc>
              <a:buNone/>
            </a:pPr>
            <a:fld id="{6618A304-446C-4DDC-B42F-4EF32B0F251E}" type="slidenum">
              <a:rPr b="0" lang="en-US" sz="9000" spc="-1" strike="noStrike">
                <a:solidFill>
                  <a:schemeClr val="accent1">
                    <a:alpha val="20000"/>
                  </a:schemeClr>
                </a:solidFill>
                <a:latin typeface="Calibri Light"/>
              </a:rPr>
              <a:t>&lt;number&gt;</a:t>
            </a:fld>
            <a:endParaRPr b="0" lang="en-US" sz="9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8" name="PlaceHolder 1"/>
          <p:cNvSpPr>
            <a:spLocks noGrp="1"/>
          </p:cNvSpPr>
          <p:nvPr>
            <p:ph type="dt" idx="58"/>
          </p:nvPr>
        </p:nvSpPr>
        <p:spPr>
          <a:xfrm>
            <a:off x="685800" y="6412320"/>
            <a:ext cx="4114440" cy="228240"/>
          </a:xfrm>
          <a:prstGeom prst="rect">
            <a:avLst/>
          </a:prstGeom>
          <a:noFill/>
          <a:ln w="0">
            <a:noFill/>
          </a:ln>
        </p:spPr>
        <p:txBody>
          <a:bodyPr lIns="91440" rIns="91440" tIns="45720" bIns="45720" anchor="ctr">
            <a:noAutofit/>
          </a:bodyPr>
          <a:lstStyle>
            <a:lvl1pPr indent="0" defTabSz="457200">
              <a:lnSpc>
                <a:spcPct val="100000"/>
              </a:lnSpc>
              <a:buNone/>
              <a:defRPr b="0" lang="en-US" sz="950" spc="-1" strike="noStrike">
                <a:solidFill>
                  <a:schemeClr val="dk1">
                    <a:alpha val="75000"/>
                  </a:schemeClr>
                </a:solidFill>
                <a:latin typeface="Calibri Light"/>
              </a:defRPr>
            </a:lvl1pPr>
          </a:lstStyle>
          <a:p>
            <a:pPr indent="0" defTabSz="457200">
              <a:lnSpc>
                <a:spcPct val="100000"/>
              </a:lnSpc>
              <a:buNone/>
            </a:pPr>
            <a:r>
              <a:rPr b="0" lang="en-US" sz="950" spc="-1" strike="noStrike">
                <a:solidFill>
                  <a:schemeClr val="dk1">
                    <a:alpha val="75000"/>
                  </a:schemeClr>
                </a:solidFill>
                <a:latin typeface="Calibri Light"/>
              </a:rPr>
              <a:t>&lt;date/time&gt;</a:t>
            </a:r>
            <a:endParaRPr b="0" lang="en-US" sz="950" spc="-1" strike="noStrike">
              <a:solidFill>
                <a:srgbClr val="000000"/>
              </a:solidFill>
              <a:latin typeface="Times New Roman"/>
            </a:endParaRPr>
          </a:p>
        </p:txBody>
      </p:sp>
      <p:sp>
        <p:nvSpPr>
          <p:cNvPr id="119" name="PlaceHolder 2"/>
          <p:cNvSpPr>
            <a:spLocks noGrp="1"/>
          </p:cNvSpPr>
          <p:nvPr>
            <p:ph type="ftr" idx="59"/>
          </p:nvPr>
        </p:nvSpPr>
        <p:spPr>
          <a:xfrm>
            <a:off x="685800" y="6554520"/>
            <a:ext cx="5028840" cy="22824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20" name="PlaceHolder 3"/>
          <p:cNvSpPr>
            <a:spLocks noGrp="1"/>
          </p:cNvSpPr>
          <p:nvPr>
            <p:ph type="sldNum" idx="60"/>
          </p:nvPr>
        </p:nvSpPr>
        <p:spPr>
          <a:xfrm>
            <a:off x="8721720" y="5829840"/>
            <a:ext cx="2925720" cy="1396800"/>
          </a:xfrm>
          <a:prstGeom prst="rect">
            <a:avLst/>
          </a:prstGeom>
          <a:noFill/>
          <a:ln w="0">
            <a:noFill/>
          </a:ln>
        </p:spPr>
        <p:txBody>
          <a:bodyPr lIns="91440" rIns="91440" tIns="45720" bIns="45720" anchor="b">
            <a:noAutofit/>
          </a:bodyPr>
          <a:lstStyle>
            <a:lvl1pPr indent="0" algn="r" defTabSz="457200">
              <a:lnSpc>
                <a:spcPct val="100000"/>
              </a:lnSpc>
              <a:buNone/>
              <a:defRPr b="0" lang="en-US" sz="9000" spc="-1" strike="noStrike">
                <a:solidFill>
                  <a:schemeClr val="accent1">
                    <a:alpha val="20000"/>
                  </a:schemeClr>
                </a:solidFill>
                <a:latin typeface="Calibri Light"/>
              </a:defRPr>
            </a:lvl1pPr>
          </a:lstStyle>
          <a:p>
            <a:pPr indent="0" algn="r" defTabSz="457200">
              <a:lnSpc>
                <a:spcPct val="100000"/>
              </a:lnSpc>
              <a:buNone/>
            </a:pPr>
            <a:fld id="{FD85D2F2-E08E-41FA-A8AE-3E9E9AD659B8}" type="slidenum">
              <a:rPr b="0" lang="en-US" sz="9000" spc="-1" strike="noStrike">
                <a:solidFill>
                  <a:schemeClr val="accent1">
                    <a:alpha val="20000"/>
                  </a:schemeClr>
                </a:solidFill>
                <a:latin typeface="Calibri Light"/>
              </a:rPr>
              <a:t>&lt;number&gt;</a:t>
            </a:fld>
            <a:endParaRPr b="0" lang="en-US" sz="9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87" r:id="rId2"/>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1" name="Rectangle 1"/>
          <p:cNvSpPr/>
          <p:nvPr/>
        </p:nvSpPr>
        <p:spPr>
          <a:xfrm>
            <a:off x="7620120" y="0"/>
            <a:ext cx="4571640" cy="6857640"/>
          </a:xfrm>
          <a:prstGeom prst="rect">
            <a:avLst/>
          </a:prstGeom>
          <a:solidFill>
            <a:srgbClr val="f03b5e"/>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122" name="PlaceHolder 1"/>
          <p:cNvSpPr>
            <a:spLocks noGrp="1"/>
          </p:cNvSpPr>
          <p:nvPr>
            <p:ph type="title"/>
          </p:nvPr>
        </p:nvSpPr>
        <p:spPr>
          <a:xfrm>
            <a:off x="8261280" y="542160"/>
            <a:ext cx="3382920" cy="1919880"/>
          </a:xfrm>
          <a:prstGeom prst="rect">
            <a:avLst/>
          </a:prstGeom>
          <a:noFill/>
          <a:ln w="0">
            <a:noFill/>
          </a:ln>
        </p:spPr>
        <p:txBody>
          <a:bodyPr lIns="91440" rIns="91440" tIns="45720" bIns="45720" anchor="b">
            <a:noAutofit/>
          </a:bodyPr>
          <a:p>
            <a:pPr indent="0" defTabSz="914400">
              <a:lnSpc>
                <a:spcPct val="85000"/>
              </a:lnSpc>
              <a:buNone/>
            </a:pPr>
            <a:r>
              <a:rPr b="0" lang="en-US" sz="3600" spc="-120" strike="noStrike">
                <a:solidFill>
                  <a:srgbClr val="ffffff"/>
                </a:solidFill>
                <a:latin typeface="Calibri Light"/>
              </a:rPr>
              <a:t>Click to edit Master title style</a:t>
            </a:r>
            <a:endParaRPr b="0" lang="en-US" sz="3600" spc="-1" strike="noStrike">
              <a:solidFill>
                <a:schemeClr val="dk1"/>
              </a:solidFill>
              <a:latin typeface="Calibri Light"/>
            </a:endParaRPr>
          </a:p>
        </p:txBody>
      </p:sp>
      <p:sp>
        <p:nvSpPr>
          <p:cNvPr id="123" name="PlaceHolder 2"/>
          <p:cNvSpPr>
            <a:spLocks noGrp="1"/>
          </p:cNvSpPr>
          <p:nvPr>
            <p:ph type="body"/>
          </p:nvPr>
        </p:nvSpPr>
        <p:spPr>
          <a:xfrm>
            <a:off x="762120" y="762120"/>
            <a:ext cx="6095520" cy="4571640"/>
          </a:xfrm>
          <a:prstGeom prst="rect">
            <a:avLst/>
          </a:prstGeom>
          <a:noFill/>
          <a:ln w="0">
            <a:noFill/>
          </a:ln>
        </p:spPr>
        <p:txBody>
          <a:bodyPr lIns="91440" rIns="91440" tIns="45720" bIns="45720" anchor="t">
            <a:noAutofit/>
          </a:bodyPr>
          <a:p>
            <a:pPr marL="91440" indent="-91440" defTabSz="914400">
              <a:lnSpc>
                <a:spcPct val="85000"/>
              </a:lnSpc>
              <a:spcBef>
                <a:spcPts val="1301"/>
              </a:spcBef>
              <a:buClr>
                <a:srgbClr val="262626"/>
              </a:buClr>
              <a:buFont typeface="Arial"/>
              <a:buChar char=" "/>
            </a:pPr>
            <a:r>
              <a:rPr b="0" lang="en-US" sz="2200" spc="-1" strike="noStrike">
                <a:solidFill>
                  <a:schemeClr val="dk1">
                    <a:lumMod val="85000"/>
                    <a:lumOff val="15000"/>
                  </a:schemeClr>
                </a:solidFill>
                <a:latin typeface="Calibri Light"/>
              </a:rPr>
              <a:t>Click to edit Master text styles</a:t>
            </a:r>
            <a:endParaRPr b="0" lang="en-US" sz="2200" spc="-1" strike="noStrike">
              <a:solidFill>
                <a:schemeClr val="dk1">
                  <a:lumMod val="85000"/>
                  <a:lumOff val="15000"/>
                </a:schemeClr>
              </a:solidFill>
              <a:latin typeface="Calibri Light"/>
            </a:endParaRPr>
          </a:p>
          <a:p>
            <a:pPr lvl="1" marL="274320" indent="-342720" defTabSz="914400">
              <a:lnSpc>
                <a:spcPct val="85000"/>
              </a:lnSpc>
              <a:spcBef>
                <a:spcPts val="601"/>
              </a:spcBef>
              <a:buClr>
                <a:srgbClr val="262626"/>
              </a:buClr>
              <a:buFont typeface="Arial"/>
              <a:buChar char=" "/>
            </a:pPr>
            <a:r>
              <a:rPr b="0" lang="en-US" sz="1900" spc="-1" strike="noStrike">
                <a:solidFill>
                  <a:schemeClr val="dk1">
                    <a:lumMod val="85000"/>
                    <a:lumOff val="15000"/>
                  </a:schemeClr>
                </a:solidFill>
                <a:latin typeface="Calibri Light"/>
              </a:rPr>
              <a:t>Second level</a:t>
            </a:r>
            <a:endParaRPr b="0" i="1" lang="en-US" sz="1900" spc="-1" strike="noStrike">
              <a:solidFill>
                <a:schemeClr val="dk1">
                  <a:lumMod val="85000"/>
                  <a:lumOff val="15000"/>
                </a:schemeClr>
              </a:solidFill>
              <a:latin typeface="Calibri Light"/>
            </a:endParaRPr>
          </a:p>
          <a:p>
            <a:pPr lvl="2" marL="548640" indent="-548640" defTabSz="914400">
              <a:lnSpc>
                <a:spcPct val="85000"/>
              </a:lnSpc>
              <a:spcBef>
                <a:spcPts val="601"/>
              </a:spcBef>
              <a:buClr>
                <a:srgbClr val="262626"/>
              </a:buClr>
              <a:buFont typeface="Arial"/>
              <a:buChar char=" "/>
            </a:pPr>
            <a:r>
              <a:rPr b="0" i="1" lang="en-US" sz="1700" spc="-1" strike="noStrike">
                <a:solidFill>
                  <a:schemeClr val="dk1">
                    <a:lumMod val="85000"/>
                    <a:lumOff val="15000"/>
                  </a:schemeClr>
                </a:solidFill>
                <a:latin typeface="Calibri Light"/>
              </a:rPr>
              <a:t>Third level</a:t>
            </a:r>
            <a:endParaRPr b="0" lang="en-US" sz="1700" spc="-1" strike="noStrike">
              <a:solidFill>
                <a:schemeClr val="dk1">
                  <a:lumMod val="85000"/>
                  <a:lumOff val="15000"/>
                </a:schemeClr>
              </a:solidFill>
              <a:latin typeface="Calibri Light"/>
            </a:endParaRPr>
          </a:p>
          <a:p>
            <a:pPr lvl="3" marL="822960" indent="-822960" defTabSz="914400">
              <a:lnSpc>
                <a:spcPct val="85000"/>
              </a:lnSpc>
              <a:spcBef>
                <a:spcPts val="601"/>
              </a:spcBef>
              <a:buClr>
                <a:srgbClr val="262626"/>
              </a:buClr>
              <a:buFont typeface="Arial"/>
              <a:buChar char=" "/>
            </a:pPr>
            <a:r>
              <a:rPr b="0" lang="en-US" sz="1500" spc="-1" strike="noStrike">
                <a:solidFill>
                  <a:schemeClr val="dk1">
                    <a:lumMod val="85000"/>
                    <a:lumOff val="15000"/>
                  </a:schemeClr>
                </a:solidFill>
                <a:latin typeface="Calibri Light"/>
              </a:rPr>
              <a:t>Fourth level</a:t>
            </a:r>
            <a:endParaRPr b="0" lang="en-US" sz="1500" spc="-1" strike="noStrike">
              <a:solidFill>
                <a:schemeClr val="dk1">
                  <a:lumMod val="85000"/>
                  <a:lumOff val="15000"/>
                </a:schemeClr>
              </a:solidFill>
              <a:latin typeface="Calibri Light"/>
            </a:endParaRPr>
          </a:p>
          <a:p>
            <a:pPr lvl="4" marL="1097280" indent="-1097280" defTabSz="914400">
              <a:lnSpc>
                <a:spcPct val="85000"/>
              </a:lnSpc>
              <a:spcBef>
                <a:spcPts val="601"/>
              </a:spcBef>
              <a:buClr>
                <a:srgbClr val="262626"/>
              </a:buClr>
              <a:buFont typeface="Arial"/>
              <a:buChar char=" "/>
            </a:pPr>
            <a:r>
              <a:rPr b="0" lang="en-US" sz="1400" spc="-1" strike="noStrike">
                <a:solidFill>
                  <a:schemeClr val="dk1">
                    <a:lumMod val="85000"/>
                    <a:lumOff val="15000"/>
                  </a:schemeClr>
                </a:solidFill>
                <a:latin typeface="Calibri Light"/>
              </a:rPr>
              <a:t>Fifth level</a:t>
            </a:r>
            <a:endParaRPr b="0" lang="en-US" sz="1400" spc="-1" strike="noStrike">
              <a:solidFill>
                <a:schemeClr val="dk1">
                  <a:lumMod val="85000"/>
                  <a:lumOff val="15000"/>
                </a:schemeClr>
              </a:solidFill>
              <a:latin typeface="Calibri Light"/>
            </a:endParaRPr>
          </a:p>
        </p:txBody>
      </p:sp>
      <p:sp>
        <p:nvSpPr>
          <p:cNvPr id="124" name="PlaceHolder 3"/>
          <p:cNvSpPr>
            <a:spLocks noGrp="1"/>
          </p:cNvSpPr>
          <p:nvPr>
            <p:ph type="body"/>
          </p:nvPr>
        </p:nvSpPr>
        <p:spPr>
          <a:xfrm>
            <a:off x="8276040" y="2511720"/>
            <a:ext cx="3398040" cy="3126600"/>
          </a:xfrm>
          <a:prstGeom prst="rect">
            <a:avLst/>
          </a:prstGeom>
          <a:noFill/>
          <a:ln w="0">
            <a:noFill/>
          </a:ln>
        </p:spPr>
        <p:txBody>
          <a:bodyPr lIns="91440" rIns="91440" tIns="45720" bIns="45720" anchor="t">
            <a:normAutofit/>
          </a:bodyPr>
          <a:p>
            <a:pPr indent="0" defTabSz="914400">
              <a:lnSpc>
                <a:spcPct val="100000"/>
              </a:lnSpc>
              <a:spcBef>
                <a:spcPts val="1400"/>
              </a:spcBef>
              <a:buNone/>
              <a:tabLst>
                <a:tab algn="l" pos="0"/>
              </a:tabLst>
            </a:pPr>
            <a:r>
              <a:rPr b="0" lang="en-US" sz="1500" spc="-1" strike="noStrike">
                <a:solidFill>
                  <a:srgbClr val="404040"/>
                </a:solidFill>
                <a:latin typeface="Calibri Light"/>
              </a:rPr>
              <a:t>Click to edit Master text styles</a:t>
            </a:r>
            <a:endParaRPr b="0" lang="en-US" sz="1500" spc="-1" strike="noStrike">
              <a:solidFill>
                <a:schemeClr val="dk1">
                  <a:lumMod val="85000"/>
                  <a:lumOff val="15000"/>
                </a:schemeClr>
              </a:solidFill>
              <a:latin typeface="Calibri Light"/>
            </a:endParaRPr>
          </a:p>
        </p:txBody>
      </p:sp>
      <p:sp>
        <p:nvSpPr>
          <p:cNvPr id="125" name="PlaceHolder 4"/>
          <p:cNvSpPr>
            <a:spLocks noGrp="1"/>
          </p:cNvSpPr>
          <p:nvPr>
            <p:ph type="dt" idx="61"/>
          </p:nvPr>
        </p:nvSpPr>
        <p:spPr>
          <a:xfrm>
            <a:off x="685800" y="6412320"/>
            <a:ext cx="4114440" cy="228240"/>
          </a:xfrm>
          <a:prstGeom prst="rect">
            <a:avLst/>
          </a:prstGeom>
          <a:noFill/>
          <a:ln w="0">
            <a:noFill/>
          </a:ln>
        </p:spPr>
        <p:txBody>
          <a:bodyPr lIns="91440" rIns="91440" tIns="45720" bIns="45720" anchor="ctr">
            <a:noAutofit/>
          </a:bodyPr>
          <a:lstStyle>
            <a:lvl1pPr indent="0" defTabSz="457200">
              <a:lnSpc>
                <a:spcPct val="100000"/>
              </a:lnSpc>
              <a:buNone/>
              <a:defRPr b="0" lang="en-US" sz="950" spc="-1" strike="noStrike">
                <a:solidFill>
                  <a:schemeClr val="dk1">
                    <a:alpha val="75000"/>
                  </a:schemeClr>
                </a:solidFill>
                <a:latin typeface="Calibri Light"/>
              </a:defRPr>
            </a:lvl1pPr>
          </a:lstStyle>
          <a:p>
            <a:pPr indent="0" defTabSz="457200">
              <a:lnSpc>
                <a:spcPct val="100000"/>
              </a:lnSpc>
              <a:buNone/>
            </a:pPr>
            <a:r>
              <a:rPr b="0" lang="en-US" sz="950" spc="-1" strike="noStrike">
                <a:solidFill>
                  <a:schemeClr val="dk1">
                    <a:alpha val="75000"/>
                  </a:schemeClr>
                </a:solidFill>
                <a:latin typeface="Calibri Light"/>
              </a:rPr>
              <a:t>&lt;date/time&gt;</a:t>
            </a:r>
            <a:endParaRPr b="0" lang="en-US" sz="950" spc="-1" strike="noStrike">
              <a:solidFill>
                <a:srgbClr val="000000"/>
              </a:solidFill>
              <a:latin typeface="Times New Roman"/>
            </a:endParaRPr>
          </a:p>
        </p:txBody>
      </p:sp>
      <p:sp>
        <p:nvSpPr>
          <p:cNvPr id="126" name="PlaceHolder 5"/>
          <p:cNvSpPr>
            <a:spLocks noGrp="1"/>
          </p:cNvSpPr>
          <p:nvPr>
            <p:ph type="ftr" idx="62"/>
          </p:nvPr>
        </p:nvSpPr>
        <p:spPr>
          <a:xfrm>
            <a:off x="685800" y="6554520"/>
            <a:ext cx="5028840" cy="22824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27" name="PlaceHolder 6"/>
          <p:cNvSpPr>
            <a:spLocks noGrp="1"/>
          </p:cNvSpPr>
          <p:nvPr>
            <p:ph type="sldNum" idx="63"/>
          </p:nvPr>
        </p:nvSpPr>
        <p:spPr>
          <a:xfrm>
            <a:off x="8721720" y="5829840"/>
            <a:ext cx="2925720" cy="1396800"/>
          </a:xfrm>
          <a:prstGeom prst="rect">
            <a:avLst/>
          </a:prstGeom>
          <a:noFill/>
          <a:ln w="0">
            <a:noFill/>
          </a:ln>
        </p:spPr>
        <p:txBody>
          <a:bodyPr lIns="91440" rIns="91440" tIns="45720" bIns="45720" anchor="b">
            <a:noAutofit/>
          </a:bodyPr>
          <a:lstStyle>
            <a:lvl1pPr indent="0" algn="r" defTabSz="457200">
              <a:lnSpc>
                <a:spcPct val="100000"/>
              </a:lnSpc>
              <a:buNone/>
              <a:defRPr b="0" lang="en-US" sz="9000" spc="-1" strike="noStrike">
                <a:solidFill>
                  <a:schemeClr val="accent1">
                    <a:alpha val="20000"/>
                  </a:schemeClr>
                </a:solidFill>
                <a:latin typeface="Calibri Light"/>
              </a:defRPr>
            </a:lvl1pPr>
          </a:lstStyle>
          <a:p>
            <a:pPr indent="0" algn="r" defTabSz="457200">
              <a:lnSpc>
                <a:spcPct val="100000"/>
              </a:lnSpc>
              <a:buNone/>
            </a:pPr>
            <a:fld id="{B9C849E1-1FDA-465B-86B6-CC90C75CF54F}" type="slidenum">
              <a:rPr b="0" lang="en-US" sz="9000" spc="-1" strike="noStrike">
                <a:solidFill>
                  <a:schemeClr val="accent1">
                    <a:alpha val="20000"/>
                  </a:schemeClr>
                </a:solidFill>
                <a:latin typeface="Calibri Light"/>
              </a:rPr>
              <a:t>&lt;number&gt;</a:t>
            </a:fld>
            <a:endParaRPr b="0" lang="en-US" sz="9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89" r:id="rId2"/>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solidFill>
      </p:bgPr>
    </p:bg>
    <p:spTree>
      <p:nvGrpSpPr>
        <p:cNvPr id="1" name=""/>
        <p:cNvGrpSpPr/>
        <p:nvPr/>
      </p:nvGrpSpPr>
      <p:grpSpPr>
        <a:xfrm>
          <a:off x="0" y="0"/>
          <a:ext cx="0" cy="0"/>
          <a:chOff x="0" y="0"/>
          <a:chExt cx="0" cy="0"/>
        </a:xfrm>
      </p:grpSpPr>
      <p:sp>
        <p:nvSpPr>
          <p:cNvPr id="128" name="PlaceHolder 1"/>
          <p:cNvSpPr>
            <a:spLocks noGrp="1"/>
          </p:cNvSpPr>
          <p:nvPr>
            <p:ph type="title"/>
          </p:nvPr>
        </p:nvSpPr>
        <p:spPr>
          <a:xfrm>
            <a:off x="649080" y="5418720"/>
            <a:ext cx="10780560" cy="613080"/>
          </a:xfrm>
          <a:prstGeom prst="rect">
            <a:avLst/>
          </a:prstGeom>
          <a:noFill/>
          <a:ln w="0">
            <a:noFill/>
          </a:ln>
        </p:spPr>
        <p:txBody>
          <a:bodyPr lIns="91440" rIns="91440" tIns="45720" bIns="45720" anchor="b">
            <a:normAutofit/>
          </a:bodyPr>
          <a:p>
            <a:pPr indent="0" defTabSz="914400">
              <a:lnSpc>
                <a:spcPct val="85000"/>
              </a:lnSpc>
              <a:buNone/>
            </a:pPr>
            <a:r>
              <a:rPr b="0" lang="en-US" sz="2800" spc="-120" strike="noStrike">
                <a:solidFill>
                  <a:srgbClr val="ffffff"/>
                </a:solidFill>
                <a:latin typeface="Calibri Light"/>
              </a:rPr>
              <a:t>Click to edit Master title style</a:t>
            </a:r>
            <a:endParaRPr b="0" lang="en-US" sz="2800" spc="-1" strike="noStrike">
              <a:solidFill>
                <a:schemeClr val="dk1"/>
              </a:solidFill>
              <a:latin typeface="Calibri Light"/>
            </a:endParaRPr>
          </a:p>
        </p:txBody>
      </p:sp>
      <p:sp>
        <p:nvSpPr>
          <p:cNvPr id="129" name="PlaceHolder 2"/>
          <p:cNvSpPr>
            <a:spLocks noGrp="1"/>
          </p:cNvSpPr>
          <p:nvPr>
            <p:ph type="body"/>
          </p:nvPr>
        </p:nvSpPr>
        <p:spPr>
          <a:xfrm>
            <a:off x="0" y="0"/>
            <a:ext cx="12191760" cy="5330520"/>
          </a:xfrm>
          <a:prstGeom prst="rect">
            <a:avLst/>
          </a:prstGeom>
          <a:solidFill>
            <a:schemeClr val="accent1">
              <a:lumMod val="20000"/>
              <a:lumOff val="80000"/>
            </a:schemeClr>
          </a:solidFill>
          <a:ln w="0">
            <a:noFill/>
          </a:ln>
        </p:spPr>
        <p:txBody>
          <a:bodyPr lIns="90000" rIns="90000" tIns="45000" bIns="45000" anchor="t">
            <a:noAutofit/>
          </a:bodyPr>
          <a:p>
            <a:pPr indent="0" algn="ctr" defTabSz="457200">
              <a:lnSpc>
                <a:spcPct val="100000"/>
              </a:lnSpc>
              <a:spcBef>
                <a:spcPts val="799"/>
              </a:spcBef>
              <a:buNone/>
              <a:tabLst>
                <a:tab algn="l" pos="0"/>
              </a:tabLst>
            </a:pPr>
            <a:r>
              <a:rPr b="0" lang="en-US" sz="3200" spc="-1" strike="noStrike">
                <a:solidFill>
                  <a:srgbClr val="4d4d4d"/>
                </a:solidFill>
                <a:latin typeface="Calibri Light"/>
              </a:rPr>
              <a:t>Click icon to add picture</a:t>
            </a:r>
            <a:endParaRPr b="0" lang="en-US" sz="3200" spc="-1" strike="noStrike">
              <a:solidFill>
                <a:schemeClr val="dk1">
                  <a:lumMod val="85000"/>
                  <a:lumOff val="15000"/>
                </a:schemeClr>
              </a:solidFill>
              <a:latin typeface="Calibri Light"/>
            </a:endParaRPr>
          </a:p>
        </p:txBody>
      </p:sp>
      <p:sp>
        <p:nvSpPr>
          <p:cNvPr id="130" name="PlaceHolder 3"/>
          <p:cNvSpPr>
            <a:spLocks noGrp="1"/>
          </p:cNvSpPr>
          <p:nvPr>
            <p:ph type="body"/>
          </p:nvPr>
        </p:nvSpPr>
        <p:spPr>
          <a:xfrm>
            <a:off x="676800" y="5909760"/>
            <a:ext cx="9228960" cy="533160"/>
          </a:xfrm>
          <a:prstGeom prst="rect">
            <a:avLst/>
          </a:prstGeom>
          <a:noFill/>
          <a:ln w="0">
            <a:noFill/>
          </a:ln>
        </p:spPr>
        <p:txBody>
          <a:bodyPr lIns="91440" rIns="91440" tIns="45720" bIns="45720" anchor="t">
            <a:normAutofit/>
          </a:bodyPr>
          <a:p>
            <a:pPr indent="0" defTabSz="914400">
              <a:lnSpc>
                <a:spcPct val="90000"/>
              </a:lnSpc>
              <a:spcBef>
                <a:spcPts val="1199"/>
              </a:spcBef>
              <a:buNone/>
              <a:tabLst>
                <a:tab algn="l" pos="0"/>
              </a:tabLst>
            </a:pPr>
            <a:r>
              <a:rPr b="0" lang="en-US" sz="1400" spc="-1" strike="noStrike">
                <a:solidFill>
                  <a:srgbClr val="262626"/>
                </a:solidFill>
                <a:latin typeface="Calibri Light"/>
              </a:rPr>
              <a:t>Click to edit Master text styles</a:t>
            </a:r>
            <a:endParaRPr b="0" lang="en-US" sz="1400" spc="-1" strike="noStrike">
              <a:solidFill>
                <a:schemeClr val="dk1">
                  <a:lumMod val="85000"/>
                  <a:lumOff val="15000"/>
                </a:schemeClr>
              </a:solidFill>
              <a:latin typeface="Calibri Light"/>
            </a:endParaRPr>
          </a:p>
        </p:txBody>
      </p:sp>
      <p:sp>
        <p:nvSpPr>
          <p:cNvPr id="131" name="PlaceHolder 4"/>
          <p:cNvSpPr>
            <a:spLocks noGrp="1"/>
          </p:cNvSpPr>
          <p:nvPr>
            <p:ph type="dt" idx="64"/>
          </p:nvPr>
        </p:nvSpPr>
        <p:spPr>
          <a:xfrm>
            <a:off x="685800" y="6412320"/>
            <a:ext cx="4114440" cy="228240"/>
          </a:xfrm>
          <a:prstGeom prst="rect">
            <a:avLst/>
          </a:prstGeom>
          <a:noFill/>
          <a:ln w="0">
            <a:noFill/>
          </a:ln>
        </p:spPr>
        <p:txBody>
          <a:bodyPr lIns="91440" rIns="91440" tIns="45720" bIns="45720" anchor="ctr">
            <a:noAutofit/>
          </a:bodyPr>
          <a:lstStyle>
            <a:lvl1pPr indent="0" defTabSz="457200">
              <a:lnSpc>
                <a:spcPct val="100000"/>
              </a:lnSpc>
              <a:buNone/>
              <a:defRPr b="0" lang="en-US" sz="950" spc="-1" strike="noStrike">
                <a:solidFill>
                  <a:schemeClr val="dk1">
                    <a:alpha val="75000"/>
                  </a:schemeClr>
                </a:solidFill>
                <a:latin typeface="Calibri Light"/>
              </a:defRPr>
            </a:lvl1pPr>
          </a:lstStyle>
          <a:p>
            <a:pPr indent="0" defTabSz="457200">
              <a:lnSpc>
                <a:spcPct val="100000"/>
              </a:lnSpc>
              <a:buNone/>
            </a:pPr>
            <a:r>
              <a:rPr b="0" lang="en-US" sz="950" spc="-1" strike="noStrike">
                <a:solidFill>
                  <a:schemeClr val="dk1">
                    <a:alpha val="75000"/>
                  </a:schemeClr>
                </a:solidFill>
                <a:latin typeface="Calibri Light"/>
              </a:rPr>
              <a:t>&lt;date/time&gt;</a:t>
            </a:r>
            <a:endParaRPr b="0" lang="en-US" sz="950" spc="-1" strike="noStrike">
              <a:solidFill>
                <a:srgbClr val="ffffff"/>
              </a:solidFill>
              <a:latin typeface="Times New Roman"/>
            </a:endParaRPr>
          </a:p>
        </p:txBody>
      </p:sp>
      <p:sp>
        <p:nvSpPr>
          <p:cNvPr id="132" name="PlaceHolder 5"/>
          <p:cNvSpPr>
            <a:spLocks noGrp="1"/>
          </p:cNvSpPr>
          <p:nvPr>
            <p:ph type="ftr" idx="65"/>
          </p:nvPr>
        </p:nvSpPr>
        <p:spPr>
          <a:xfrm>
            <a:off x="685800" y="6554520"/>
            <a:ext cx="5028840" cy="228240"/>
          </a:xfrm>
          <a:prstGeom prst="rect">
            <a:avLst/>
          </a:prstGeom>
          <a:noFill/>
          <a:ln w="0">
            <a:noFill/>
          </a:ln>
        </p:spPr>
        <p:txBody>
          <a:bodyPr lIns="91440" rIns="91440" tIns="45720" bIns="45720" anchor="ctr">
            <a:noAutofit/>
          </a:bodyPr>
          <a:lstStyle>
            <a:lvl1pPr indent="0" algn="ctr">
              <a:buNone/>
              <a:defRPr b="0" lang="en-US" sz="1400" spc="-1" strike="noStrike">
                <a:solidFill>
                  <a:srgbClr val="ffffff"/>
                </a:solidFill>
                <a:latin typeface="Times New Roman"/>
              </a:defRPr>
            </a:lvl1pPr>
          </a:lstStyle>
          <a:p>
            <a:pPr indent="0" algn="ctr">
              <a:buNone/>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33" name="PlaceHolder 6"/>
          <p:cNvSpPr>
            <a:spLocks noGrp="1"/>
          </p:cNvSpPr>
          <p:nvPr>
            <p:ph type="sldNum" idx="66"/>
          </p:nvPr>
        </p:nvSpPr>
        <p:spPr>
          <a:xfrm>
            <a:off x="8721720" y="5829840"/>
            <a:ext cx="2925720" cy="1396800"/>
          </a:xfrm>
          <a:prstGeom prst="rect">
            <a:avLst/>
          </a:prstGeom>
          <a:noFill/>
          <a:ln w="0">
            <a:noFill/>
          </a:ln>
        </p:spPr>
        <p:txBody>
          <a:bodyPr lIns="91440" rIns="91440" tIns="45720" bIns="45720" anchor="b">
            <a:noAutofit/>
          </a:bodyPr>
          <a:lstStyle>
            <a:lvl1pPr indent="0" algn="r" defTabSz="457200">
              <a:lnSpc>
                <a:spcPct val="100000"/>
              </a:lnSpc>
              <a:buNone/>
              <a:defRPr b="0" lang="en-US" sz="9000" spc="-1" strike="noStrike">
                <a:solidFill>
                  <a:schemeClr val="accent1">
                    <a:alpha val="20000"/>
                  </a:schemeClr>
                </a:solidFill>
                <a:latin typeface="Calibri Light"/>
              </a:defRPr>
            </a:lvl1pPr>
          </a:lstStyle>
          <a:p>
            <a:pPr indent="0" algn="r" defTabSz="457200">
              <a:lnSpc>
                <a:spcPct val="100000"/>
              </a:lnSpc>
              <a:buNone/>
            </a:pPr>
            <a:fld id="{A99B65AC-0F3D-40C8-BB6F-2212C81EA3C9}" type="slidenum">
              <a:rPr b="0" lang="en-US" sz="9000" spc="-1" strike="noStrike">
                <a:solidFill>
                  <a:schemeClr val="accent1">
                    <a:alpha val="20000"/>
                  </a:schemeClr>
                </a:solidFill>
                <a:latin typeface="Calibri Light"/>
              </a:rPr>
              <a:t>&lt;number&gt;</a:t>
            </a:fld>
            <a:endParaRPr b="0" lang="en-US" sz="90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91" r:id="rId2"/>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4" name="PlaceHolder 1"/>
          <p:cNvSpPr>
            <a:spLocks noGrp="1"/>
          </p:cNvSpPr>
          <p:nvPr>
            <p:ph type="title"/>
          </p:nvPr>
        </p:nvSpPr>
        <p:spPr>
          <a:xfrm>
            <a:off x="1523880" y="1122480"/>
            <a:ext cx="9143640" cy="2387160"/>
          </a:xfrm>
          <a:prstGeom prst="rect">
            <a:avLst/>
          </a:prstGeom>
          <a:noFill/>
          <a:ln w="0">
            <a:noFill/>
          </a:ln>
        </p:spPr>
        <p:txBody>
          <a:bodyPr lIns="91440" rIns="91440" tIns="45720" bIns="45720" anchor="b">
            <a:noAutofit/>
          </a:bodyPr>
          <a:p>
            <a:pPr indent="0" algn="ctr" defTabSz="914400">
              <a:lnSpc>
                <a:spcPct val="90000"/>
              </a:lnSpc>
              <a:buNone/>
            </a:pPr>
            <a:r>
              <a:rPr b="0" lang="en-US" sz="6000" spc="-1" strike="noStrike">
                <a:solidFill>
                  <a:schemeClr val="dk1"/>
                </a:solidFill>
                <a:latin typeface="Calibri Light"/>
              </a:rPr>
              <a:t>Click to edit Master title style</a:t>
            </a:r>
            <a:endParaRPr b="0" lang="en-US" sz="6000" spc="-1" strike="noStrike">
              <a:solidFill>
                <a:schemeClr val="dk1"/>
              </a:solidFill>
              <a:latin typeface="Calibri"/>
            </a:endParaRPr>
          </a:p>
        </p:txBody>
      </p:sp>
      <p:sp>
        <p:nvSpPr>
          <p:cNvPr id="135" name="PlaceHolder 2"/>
          <p:cNvSpPr>
            <a:spLocks noGrp="1"/>
          </p:cNvSpPr>
          <p:nvPr>
            <p:ph type="dt" idx="67"/>
          </p:nvPr>
        </p:nvSpPr>
        <p:spPr>
          <a:xfrm>
            <a:off x="838080" y="6356520"/>
            <a:ext cx="2742840" cy="364680"/>
          </a:xfrm>
          <a:prstGeom prst="rect">
            <a:avLst/>
          </a:prstGeom>
          <a:noFill/>
          <a:ln w="0">
            <a:noFill/>
          </a:ln>
        </p:spPr>
        <p:txBody>
          <a:bodyPr lIns="91440" rIns="91440" tIns="45720" bIns="45720" anchor="ctr">
            <a:noAutofit/>
          </a:bodyPr>
          <a:lstStyle>
            <a:lvl1pPr indent="0" defTabSz="457200">
              <a:lnSpc>
                <a:spcPct val="100000"/>
              </a:lnSpc>
              <a:buNone/>
              <a:defRPr b="0" lang="en-US" sz="1200" spc="-1" strike="noStrike">
                <a:solidFill>
                  <a:schemeClr val="dk1">
                    <a:tint val="75000"/>
                  </a:schemeClr>
                </a:solidFill>
                <a:latin typeface="Calibri"/>
              </a:defRPr>
            </a:lvl1pPr>
          </a:lstStyle>
          <a:p>
            <a:pPr indent="0" defTabSz="4572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136" name="PlaceHolder 3"/>
          <p:cNvSpPr>
            <a:spLocks noGrp="1"/>
          </p:cNvSpPr>
          <p:nvPr>
            <p:ph type="ftr" idx="68"/>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37" name="PlaceHolder 4"/>
          <p:cNvSpPr>
            <a:spLocks noGrp="1"/>
          </p:cNvSpPr>
          <p:nvPr>
            <p:ph type="sldNum" idx="69"/>
          </p:nvPr>
        </p:nvSpPr>
        <p:spPr>
          <a:xfrm>
            <a:off x="8610480" y="6356520"/>
            <a:ext cx="274284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200" spc="-1" strike="noStrike">
                <a:solidFill>
                  <a:schemeClr val="dk1">
                    <a:tint val="75000"/>
                  </a:schemeClr>
                </a:solidFill>
                <a:latin typeface="Calibri"/>
              </a:defRPr>
            </a:lvl1pPr>
          </a:lstStyle>
          <a:p>
            <a:pPr indent="0" algn="r" defTabSz="457200">
              <a:lnSpc>
                <a:spcPct val="100000"/>
              </a:lnSpc>
              <a:buNone/>
            </a:pPr>
            <a:fld id="{1458FD30-475B-4A02-B93F-D685D29509B9}"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138"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chemeClr val="dk1"/>
                </a:solidFill>
                <a:latin typeface="Calibri"/>
              </a:rPr>
              <a:t>Click to edit the outline text format</a:t>
            </a:r>
            <a:endParaRPr b="0" lang="en-US" sz="2800" spc="-1" strike="noStrike">
              <a:solidFill>
                <a:schemeClr val="dk1"/>
              </a:solidFill>
              <a:latin typeface="Calibri"/>
            </a:endParaRPr>
          </a:p>
          <a:p>
            <a:pPr lvl="1" marL="864000" indent="-324000">
              <a:lnSpc>
                <a:spcPct val="90000"/>
              </a:lnSpc>
              <a:spcBef>
                <a:spcPts val="1134"/>
              </a:spcBef>
              <a:buClr>
                <a:srgbClr val="000000"/>
              </a:buClr>
              <a:buSzPct val="75000"/>
              <a:buFont typeface="Symbol" charset="2"/>
              <a:buChar char=""/>
            </a:pPr>
            <a:r>
              <a:rPr b="0" lang="en-US" sz="2000" spc="-1" strike="noStrike">
                <a:solidFill>
                  <a:schemeClr val="dk1"/>
                </a:solidFill>
                <a:latin typeface="Calibri"/>
              </a:rPr>
              <a:t>Second Outline Level</a:t>
            </a:r>
            <a:endParaRPr b="0" lang="en-US" sz="2000" spc="-1" strike="noStrike">
              <a:solidFill>
                <a:schemeClr val="dk1"/>
              </a:solidFill>
              <a:latin typeface="Calibri"/>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chemeClr val="dk1"/>
                </a:solidFill>
                <a:latin typeface="Calibri"/>
              </a:rPr>
              <a:t>Third Outline Level</a:t>
            </a:r>
            <a:endParaRPr b="0" lang="en-US" sz="1800" spc="-1" strike="noStrike">
              <a:solidFill>
                <a:schemeClr val="dk1"/>
              </a:solidFill>
              <a:latin typeface="Calibri"/>
            </a:endParaRPr>
          </a:p>
          <a:p>
            <a:pPr lvl="3" marL="1728000" indent="-216000">
              <a:lnSpc>
                <a:spcPct val="90000"/>
              </a:lnSpc>
              <a:spcBef>
                <a:spcPts val="567"/>
              </a:spcBef>
              <a:buClr>
                <a:srgbClr val="000000"/>
              </a:buClr>
              <a:buSzPct val="75000"/>
              <a:buFont typeface="Symbol" charset="2"/>
              <a:buChar char=""/>
            </a:pPr>
            <a:r>
              <a:rPr b="0" lang="en-US" sz="1800" spc="-1" strike="noStrike">
                <a:solidFill>
                  <a:schemeClr val="dk1"/>
                </a:solidFill>
                <a:latin typeface="Calibri"/>
              </a:rPr>
              <a:t>Fourth Outline Level</a:t>
            </a:r>
            <a:endParaRPr b="0" lang="en-US" sz="1800" spc="-1" strike="noStrike">
              <a:solidFill>
                <a:schemeClr val="dk1"/>
              </a:solidFill>
              <a:latin typeface="Calibri"/>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chemeClr val="dk1"/>
                </a:solidFill>
                <a:latin typeface="Calibri"/>
              </a:rPr>
              <a:t>Fifth Outline Level</a:t>
            </a:r>
            <a:endParaRPr b="0" lang="en-US" sz="2000" spc="-1" strike="noStrike">
              <a:solidFill>
                <a:schemeClr val="dk1"/>
              </a:solidFill>
              <a:latin typeface="Calibri"/>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chemeClr val="dk1"/>
                </a:solidFill>
                <a:latin typeface="Calibri"/>
              </a:rPr>
              <a:t>Sixth Outline Level</a:t>
            </a:r>
            <a:endParaRPr b="0" lang="en-US" sz="2000" spc="-1" strike="noStrike">
              <a:solidFill>
                <a:schemeClr val="dk1"/>
              </a:solidFill>
              <a:latin typeface="Calibri"/>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chemeClr val="dk1"/>
                </a:solidFill>
                <a:latin typeface="Calibri"/>
              </a:rPr>
              <a:t>Seventh Outline Level</a:t>
            </a:r>
            <a:endParaRPr b="0" lang="en-US" sz="2000" spc="-1" strike="noStrike">
              <a:solidFill>
                <a:schemeClr val="dk1"/>
              </a:solidFill>
              <a:latin typeface="Calibri"/>
            </a:endParaRPr>
          </a:p>
        </p:txBody>
      </p:sp>
    </p:spTree>
  </p:cSld>
  <p:clrMap bg1="lt1" bg2="lt2" tx1="dk1" tx2="dk2" accent1="accent1" accent2="accent2" accent3="accent3" accent4="accent4" accent5="accent5" accent6="accent6" hlink="hlink" folHlink="folHlink"/>
  <p:sldLayoutIdLst>
    <p:sldLayoutId id="2147483693" r:id="rId2"/>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1"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en-US" sz="4400" spc="-1" strike="noStrike">
                <a:solidFill>
                  <a:schemeClr val="dk1"/>
                </a:solidFill>
                <a:latin typeface="Calibri Light"/>
              </a:rPr>
              <a:t>Click to edit Master title style</a:t>
            </a:r>
            <a:endParaRPr b="0" lang="en-US" sz="4400" spc="-1" strike="noStrike">
              <a:solidFill>
                <a:schemeClr val="dk1"/>
              </a:solidFill>
              <a:latin typeface="Calibri"/>
            </a:endParaRPr>
          </a:p>
        </p:txBody>
      </p:sp>
      <p:sp>
        <p:nvSpPr>
          <p:cNvPr id="142" name="PlaceHolder 2"/>
          <p:cNvSpPr>
            <a:spLocks noGrp="1"/>
          </p:cNvSpPr>
          <p:nvPr>
            <p:ph type="body"/>
          </p:nvPr>
        </p:nvSpPr>
        <p:spPr>
          <a:xfrm>
            <a:off x="838080" y="1825560"/>
            <a:ext cx="10515240" cy="4350960"/>
          </a:xfrm>
          <a:prstGeom prst="rect">
            <a:avLst/>
          </a:prstGeom>
          <a:noFill/>
          <a:ln w="0">
            <a:noFill/>
          </a:ln>
        </p:spPr>
        <p:txBody>
          <a:bodyPr lIns="91440" rIns="91440" tIns="45720" bIns="45720" anchor="t" vert="eaVert">
            <a:noAutofit/>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Calibri"/>
              </a:rPr>
              <a:t>Edit Master text styles</a:t>
            </a:r>
            <a:endParaRPr b="0" lang="en-US" sz="28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Calibri"/>
              </a:rPr>
              <a:t>Second level</a:t>
            </a:r>
            <a:endParaRPr b="0" lang="en-US" sz="2400" spc="-1" strike="noStrike">
              <a:solidFill>
                <a:schemeClr val="dk1"/>
              </a:solidFill>
              <a:latin typeface="Calibri"/>
            </a:endParaRPr>
          </a:p>
          <a:p>
            <a:pPr lvl="2" marL="1143000" indent="-228600" defTabSz="914400">
              <a:lnSpc>
                <a:spcPct val="90000"/>
              </a:lnSpc>
              <a:spcBef>
                <a:spcPts val="499"/>
              </a:spcBef>
              <a:buClr>
                <a:srgbClr val="000000"/>
              </a:buClr>
              <a:buFont typeface="Arial"/>
              <a:buChar char="•"/>
            </a:pPr>
            <a:r>
              <a:rPr b="0" lang="en-US" sz="2000" spc="-1" strike="noStrike">
                <a:solidFill>
                  <a:schemeClr val="dk1"/>
                </a:solidFill>
                <a:latin typeface="Calibri"/>
              </a:rPr>
              <a:t>Third level</a:t>
            </a:r>
            <a:endParaRPr b="0" lang="en-US" sz="2000" spc="-1" strike="noStrike">
              <a:solidFill>
                <a:schemeClr val="dk1"/>
              </a:solidFill>
              <a:latin typeface="Calibri"/>
            </a:endParaRPr>
          </a:p>
          <a:p>
            <a:pPr lvl="3" marL="16002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Fourth level</a:t>
            </a:r>
            <a:endParaRPr b="0" lang="en-US" sz="1800" spc="-1" strike="noStrike">
              <a:solidFill>
                <a:schemeClr val="dk1"/>
              </a:solidFill>
              <a:latin typeface="Calibri"/>
            </a:endParaRPr>
          </a:p>
          <a:p>
            <a:pPr lvl="4" marL="20574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Fifth level</a:t>
            </a:r>
            <a:endParaRPr b="0" lang="en-US" sz="1800" spc="-1" strike="noStrike">
              <a:solidFill>
                <a:schemeClr val="dk1"/>
              </a:solidFill>
              <a:latin typeface="Calibri"/>
            </a:endParaRPr>
          </a:p>
        </p:txBody>
      </p:sp>
      <p:sp>
        <p:nvSpPr>
          <p:cNvPr id="143" name="PlaceHolder 3"/>
          <p:cNvSpPr>
            <a:spLocks noGrp="1"/>
          </p:cNvSpPr>
          <p:nvPr>
            <p:ph type="dt" idx="70"/>
          </p:nvPr>
        </p:nvSpPr>
        <p:spPr>
          <a:xfrm>
            <a:off x="838080" y="6356520"/>
            <a:ext cx="2742840" cy="364680"/>
          </a:xfrm>
          <a:prstGeom prst="rect">
            <a:avLst/>
          </a:prstGeom>
          <a:noFill/>
          <a:ln w="0">
            <a:noFill/>
          </a:ln>
        </p:spPr>
        <p:txBody>
          <a:bodyPr lIns="91440" rIns="91440" tIns="45720" bIns="45720" anchor="ctr">
            <a:noAutofit/>
          </a:bodyPr>
          <a:lstStyle>
            <a:lvl1pPr indent="0" defTabSz="457200">
              <a:lnSpc>
                <a:spcPct val="100000"/>
              </a:lnSpc>
              <a:buNone/>
              <a:defRPr b="0" lang="en-US" sz="1200" spc="-1" strike="noStrike">
                <a:solidFill>
                  <a:schemeClr val="dk1">
                    <a:tint val="75000"/>
                  </a:schemeClr>
                </a:solidFill>
                <a:latin typeface="Calibri"/>
              </a:defRPr>
            </a:lvl1pPr>
          </a:lstStyle>
          <a:p>
            <a:pPr indent="0" defTabSz="4572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144" name="PlaceHolder 4"/>
          <p:cNvSpPr>
            <a:spLocks noGrp="1"/>
          </p:cNvSpPr>
          <p:nvPr>
            <p:ph type="ftr" idx="71"/>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45" name="PlaceHolder 5"/>
          <p:cNvSpPr>
            <a:spLocks noGrp="1"/>
          </p:cNvSpPr>
          <p:nvPr>
            <p:ph type="sldNum" idx="72"/>
          </p:nvPr>
        </p:nvSpPr>
        <p:spPr>
          <a:xfrm>
            <a:off x="8610480" y="6356520"/>
            <a:ext cx="274284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200" spc="-1" strike="noStrike">
                <a:solidFill>
                  <a:schemeClr val="dk1">
                    <a:tint val="75000"/>
                  </a:schemeClr>
                </a:solidFill>
                <a:latin typeface="Calibri"/>
              </a:defRPr>
            </a:lvl1pPr>
          </a:lstStyle>
          <a:p>
            <a:pPr indent="0" algn="r" defTabSz="457200">
              <a:lnSpc>
                <a:spcPct val="100000"/>
              </a:lnSpc>
              <a:buNone/>
            </a:pPr>
            <a:fld id="{A26A0DD8-B7E7-4D18-A7B6-003C812D2225}"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95" r:id="rId2"/>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6" name="PlaceHolder 1"/>
          <p:cNvSpPr>
            <a:spLocks noGrp="1"/>
          </p:cNvSpPr>
          <p:nvPr>
            <p:ph type="title"/>
          </p:nvPr>
        </p:nvSpPr>
        <p:spPr>
          <a:xfrm>
            <a:off x="8724960" y="365040"/>
            <a:ext cx="2628720" cy="5811480"/>
          </a:xfrm>
          <a:prstGeom prst="rect">
            <a:avLst/>
          </a:prstGeom>
          <a:noFill/>
          <a:ln w="0">
            <a:noFill/>
          </a:ln>
        </p:spPr>
        <p:txBody>
          <a:bodyPr lIns="91440" rIns="91440" tIns="45720" bIns="45720" anchor="ctr" vert="eaVert">
            <a:noAutofit/>
          </a:bodyPr>
          <a:p>
            <a:pPr indent="0" defTabSz="914400">
              <a:lnSpc>
                <a:spcPct val="90000"/>
              </a:lnSpc>
              <a:buNone/>
            </a:pPr>
            <a:r>
              <a:rPr b="0" lang="en-US" sz="4400" spc="-1" strike="noStrike">
                <a:solidFill>
                  <a:schemeClr val="dk1"/>
                </a:solidFill>
                <a:latin typeface="Calibri Light"/>
              </a:rPr>
              <a:t>Click to edit Master title style</a:t>
            </a:r>
            <a:endParaRPr b="0" lang="en-US" sz="4400" spc="-1" strike="noStrike">
              <a:solidFill>
                <a:schemeClr val="dk1"/>
              </a:solidFill>
              <a:latin typeface="Calibri"/>
            </a:endParaRPr>
          </a:p>
        </p:txBody>
      </p:sp>
      <p:sp>
        <p:nvSpPr>
          <p:cNvPr id="147" name="PlaceHolder 2"/>
          <p:cNvSpPr>
            <a:spLocks noGrp="1"/>
          </p:cNvSpPr>
          <p:nvPr>
            <p:ph type="body"/>
          </p:nvPr>
        </p:nvSpPr>
        <p:spPr>
          <a:xfrm>
            <a:off x="838080" y="365040"/>
            <a:ext cx="7733880" cy="5811480"/>
          </a:xfrm>
          <a:prstGeom prst="rect">
            <a:avLst/>
          </a:prstGeom>
          <a:noFill/>
          <a:ln w="0">
            <a:noFill/>
          </a:ln>
        </p:spPr>
        <p:txBody>
          <a:bodyPr lIns="91440" rIns="91440" tIns="45720" bIns="45720" anchor="t" vert="eaVert">
            <a:noAutofit/>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Calibri"/>
              </a:rPr>
              <a:t>Edit Master text styles</a:t>
            </a:r>
            <a:endParaRPr b="0" lang="en-US" sz="28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Calibri"/>
              </a:rPr>
              <a:t>Second level</a:t>
            </a:r>
            <a:endParaRPr b="0" lang="en-US" sz="2400" spc="-1" strike="noStrike">
              <a:solidFill>
                <a:schemeClr val="dk1"/>
              </a:solidFill>
              <a:latin typeface="Calibri"/>
            </a:endParaRPr>
          </a:p>
          <a:p>
            <a:pPr lvl="2" marL="1143000" indent="-228600" defTabSz="914400">
              <a:lnSpc>
                <a:spcPct val="90000"/>
              </a:lnSpc>
              <a:spcBef>
                <a:spcPts val="499"/>
              </a:spcBef>
              <a:buClr>
                <a:srgbClr val="000000"/>
              </a:buClr>
              <a:buFont typeface="Arial"/>
              <a:buChar char="•"/>
            </a:pPr>
            <a:r>
              <a:rPr b="0" lang="en-US" sz="2000" spc="-1" strike="noStrike">
                <a:solidFill>
                  <a:schemeClr val="dk1"/>
                </a:solidFill>
                <a:latin typeface="Calibri"/>
              </a:rPr>
              <a:t>Third level</a:t>
            </a:r>
            <a:endParaRPr b="0" lang="en-US" sz="2000" spc="-1" strike="noStrike">
              <a:solidFill>
                <a:schemeClr val="dk1"/>
              </a:solidFill>
              <a:latin typeface="Calibri"/>
            </a:endParaRPr>
          </a:p>
          <a:p>
            <a:pPr lvl="3" marL="16002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Fourth level</a:t>
            </a:r>
            <a:endParaRPr b="0" lang="en-US" sz="1800" spc="-1" strike="noStrike">
              <a:solidFill>
                <a:schemeClr val="dk1"/>
              </a:solidFill>
              <a:latin typeface="Calibri"/>
            </a:endParaRPr>
          </a:p>
          <a:p>
            <a:pPr lvl="4" marL="20574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Fifth level</a:t>
            </a:r>
            <a:endParaRPr b="0" lang="en-US" sz="1800" spc="-1" strike="noStrike">
              <a:solidFill>
                <a:schemeClr val="dk1"/>
              </a:solidFill>
              <a:latin typeface="Calibri"/>
            </a:endParaRPr>
          </a:p>
        </p:txBody>
      </p:sp>
      <p:sp>
        <p:nvSpPr>
          <p:cNvPr id="148" name="PlaceHolder 3"/>
          <p:cNvSpPr>
            <a:spLocks noGrp="1"/>
          </p:cNvSpPr>
          <p:nvPr>
            <p:ph type="dt" idx="73"/>
          </p:nvPr>
        </p:nvSpPr>
        <p:spPr>
          <a:xfrm>
            <a:off x="838080" y="6356520"/>
            <a:ext cx="2742840" cy="364680"/>
          </a:xfrm>
          <a:prstGeom prst="rect">
            <a:avLst/>
          </a:prstGeom>
          <a:noFill/>
          <a:ln w="0">
            <a:noFill/>
          </a:ln>
        </p:spPr>
        <p:txBody>
          <a:bodyPr lIns="91440" rIns="91440" tIns="45720" bIns="45720" anchor="ctr">
            <a:noAutofit/>
          </a:bodyPr>
          <a:lstStyle>
            <a:lvl1pPr indent="0" defTabSz="457200">
              <a:lnSpc>
                <a:spcPct val="100000"/>
              </a:lnSpc>
              <a:buNone/>
              <a:defRPr b="0" lang="en-US" sz="1200" spc="-1" strike="noStrike">
                <a:solidFill>
                  <a:schemeClr val="dk1">
                    <a:tint val="75000"/>
                  </a:schemeClr>
                </a:solidFill>
                <a:latin typeface="Calibri"/>
              </a:defRPr>
            </a:lvl1pPr>
          </a:lstStyle>
          <a:p>
            <a:pPr indent="0" defTabSz="4572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149" name="PlaceHolder 4"/>
          <p:cNvSpPr>
            <a:spLocks noGrp="1"/>
          </p:cNvSpPr>
          <p:nvPr>
            <p:ph type="ftr" idx="74"/>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50" name="PlaceHolder 5"/>
          <p:cNvSpPr>
            <a:spLocks noGrp="1"/>
          </p:cNvSpPr>
          <p:nvPr>
            <p:ph type="sldNum" idx="75"/>
          </p:nvPr>
        </p:nvSpPr>
        <p:spPr>
          <a:xfrm>
            <a:off x="8610480" y="6356520"/>
            <a:ext cx="274284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200" spc="-1" strike="noStrike">
                <a:solidFill>
                  <a:schemeClr val="dk1">
                    <a:tint val="75000"/>
                  </a:schemeClr>
                </a:solidFill>
                <a:latin typeface="Calibri"/>
              </a:defRPr>
            </a:lvl1pPr>
          </a:lstStyle>
          <a:p>
            <a:pPr indent="0" algn="r" defTabSz="457200">
              <a:lnSpc>
                <a:spcPct val="100000"/>
              </a:lnSpc>
              <a:buNone/>
            </a:pPr>
            <a:fld id="{D2FAA591-4072-4067-99CA-1518396D6781}"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97" r:id="rId2"/>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1"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en-US" sz="4400" spc="-1" strike="noStrike">
                <a:solidFill>
                  <a:schemeClr val="dk1"/>
                </a:solidFill>
                <a:latin typeface="Calibri Light"/>
              </a:rPr>
              <a:t>Click to edit Master title style</a:t>
            </a:r>
            <a:endParaRPr b="0" lang="en-US" sz="4400" spc="-1" strike="noStrike">
              <a:solidFill>
                <a:schemeClr val="dk1"/>
              </a:solidFill>
              <a:latin typeface="Calibri"/>
            </a:endParaRPr>
          </a:p>
        </p:txBody>
      </p:sp>
      <p:sp>
        <p:nvSpPr>
          <p:cNvPr id="152" name="PlaceHolder 2"/>
          <p:cNvSpPr>
            <a:spLocks noGrp="1"/>
          </p:cNvSpPr>
          <p:nvPr>
            <p:ph type="body"/>
          </p:nvPr>
        </p:nvSpPr>
        <p:spPr>
          <a:xfrm>
            <a:off x="838080" y="1825560"/>
            <a:ext cx="1051524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Calibri"/>
              </a:rPr>
              <a:t>Edit Master text styles</a:t>
            </a:r>
            <a:endParaRPr b="0" lang="en-US" sz="28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Calibri"/>
              </a:rPr>
              <a:t>Second level</a:t>
            </a:r>
            <a:endParaRPr b="0" lang="en-US" sz="2400" spc="-1" strike="noStrike">
              <a:solidFill>
                <a:schemeClr val="dk1"/>
              </a:solidFill>
              <a:latin typeface="Calibri"/>
            </a:endParaRPr>
          </a:p>
          <a:p>
            <a:pPr lvl="2" marL="1143000" indent="-228600" defTabSz="914400">
              <a:lnSpc>
                <a:spcPct val="90000"/>
              </a:lnSpc>
              <a:spcBef>
                <a:spcPts val="499"/>
              </a:spcBef>
              <a:buClr>
                <a:srgbClr val="000000"/>
              </a:buClr>
              <a:buFont typeface="Arial"/>
              <a:buChar char="•"/>
            </a:pPr>
            <a:r>
              <a:rPr b="0" lang="en-US" sz="2000" spc="-1" strike="noStrike">
                <a:solidFill>
                  <a:schemeClr val="dk1"/>
                </a:solidFill>
                <a:latin typeface="Calibri"/>
              </a:rPr>
              <a:t>Third level</a:t>
            </a:r>
            <a:endParaRPr b="0" lang="en-US" sz="2000" spc="-1" strike="noStrike">
              <a:solidFill>
                <a:schemeClr val="dk1"/>
              </a:solidFill>
              <a:latin typeface="Calibri"/>
            </a:endParaRPr>
          </a:p>
          <a:p>
            <a:pPr lvl="3" marL="16002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Fourth level</a:t>
            </a:r>
            <a:endParaRPr b="0" lang="en-US" sz="1800" spc="-1" strike="noStrike">
              <a:solidFill>
                <a:schemeClr val="dk1"/>
              </a:solidFill>
              <a:latin typeface="Calibri"/>
            </a:endParaRPr>
          </a:p>
          <a:p>
            <a:pPr lvl="4" marL="20574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Fifth level</a:t>
            </a:r>
            <a:endParaRPr b="0" lang="en-US" sz="1800" spc="-1" strike="noStrike">
              <a:solidFill>
                <a:schemeClr val="dk1"/>
              </a:solidFill>
              <a:latin typeface="Calibri"/>
            </a:endParaRPr>
          </a:p>
        </p:txBody>
      </p:sp>
      <p:sp>
        <p:nvSpPr>
          <p:cNvPr id="153" name="PlaceHolder 3"/>
          <p:cNvSpPr>
            <a:spLocks noGrp="1"/>
          </p:cNvSpPr>
          <p:nvPr>
            <p:ph type="dt" idx="76"/>
          </p:nvPr>
        </p:nvSpPr>
        <p:spPr>
          <a:xfrm>
            <a:off x="838080" y="6356520"/>
            <a:ext cx="2742840" cy="364680"/>
          </a:xfrm>
          <a:prstGeom prst="rect">
            <a:avLst/>
          </a:prstGeom>
          <a:noFill/>
          <a:ln w="0">
            <a:noFill/>
          </a:ln>
        </p:spPr>
        <p:txBody>
          <a:bodyPr lIns="91440" rIns="91440" tIns="45720" bIns="45720" anchor="ctr">
            <a:noAutofit/>
          </a:bodyPr>
          <a:lstStyle>
            <a:lvl1pPr indent="0" defTabSz="457200">
              <a:lnSpc>
                <a:spcPct val="100000"/>
              </a:lnSpc>
              <a:buNone/>
              <a:defRPr b="0" lang="en-US" sz="1200" spc="-1" strike="noStrike">
                <a:solidFill>
                  <a:schemeClr val="dk1">
                    <a:tint val="75000"/>
                  </a:schemeClr>
                </a:solidFill>
                <a:latin typeface="Calibri"/>
              </a:defRPr>
            </a:lvl1pPr>
          </a:lstStyle>
          <a:p>
            <a:pPr indent="0" defTabSz="4572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154" name="PlaceHolder 4"/>
          <p:cNvSpPr>
            <a:spLocks noGrp="1"/>
          </p:cNvSpPr>
          <p:nvPr>
            <p:ph type="ftr" idx="77"/>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55" name="PlaceHolder 5"/>
          <p:cNvSpPr>
            <a:spLocks noGrp="1"/>
          </p:cNvSpPr>
          <p:nvPr>
            <p:ph type="sldNum" idx="78"/>
          </p:nvPr>
        </p:nvSpPr>
        <p:spPr>
          <a:xfrm>
            <a:off x="8610480" y="6356520"/>
            <a:ext cx="274284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200" spc="-1" strike="noStrike">
                <a:solidFill>
                  <a:schemeClr val="dk1">
                    <a:tint val="75000"/>
                  </a:schemeClr>
                </a:solidFill>
                <a:latin typeface="Calibri"/>
              </a:defRPr>
            </a:lvl1pPr>
          </a:lstStyle>
          <a:p>
            <a:pPr indent="0" algn="r" defTabSz="457200">
              <a:lnSpc>
                <a:spcPct val="100000"/>
              </a:lnSpc>
              <a:buNone/>
            </a:pPr>
            <a:fld id="{42A77514-347B-4CAA-ADE1-23C426C69970}"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99" r:id="rId2"/>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8" name="PlaceHolder 1"/>
          <p:cNvSpPr>
            <a:spLocks noGrp="1"/>
          </p:cNvSpPr>
          <p:nvPr>
            <p:ph type="title"/>
          </p:nvPr>
        </p:nvSpPr>
        <p:spPr>
          <a:xfrm>
            <a:off x="831960" y="1709640"/>
            <a:ext cx="10515240" cy="2852280"/>
          </a:xfrm>
          <a:prstGeom prst="rect">
            <a:avLst/>
          </a:prstGeom>
          <a:noFill/>
          <a:ln w="0">
            <a:noFill/>
          </a:ln>
        </p:spPr>
        <p:txBody>
          <a:bodyPr lIns="91440" rIns="91440" tIns="45720" bIns="45720" anchor="b">
            <a:noAutofit/>
          </a:bodyPr>
          <a:p>
            <a:pPr indent="0" defTabSz="914400">
              <a:lnSpc>
                <a:spcPct val="90000"/>
              </a:lnSpc>
              <a:buNone/>
            </a:pPr>
            <a:r>
              <a:rPr b="0" lang="en-US" sz="6000" spc="-1" strike="noStrike">
                <a:solidFill>
                  <a:schemeClr val="dk1"/>
                </a:solidFill>
                <a:latin typeface="Calibri Light"/>
              </a:rPr>
              <a:t>Click to edit Master title style</a:t>
            </a:r>
            <a:endParaRPr b="0" lang="en-US" sz="6000" spc="-1" strike="noStrike">
              <a:solidFill>
                <a:schemeClr val="dk1"/>
              </a:solidFill>
              <a:latin typeface="Calibri"/>
            </a:endParaRPr>
          </a:p>
        </p:txBody>
      </p:sp>
      <p:sp>
        <p:nvSpPr>
          <p:cNvPr id="159" name="PlaceHolder 2"/>
          <p:cNvSpPr>
            <a:spLocks noGrp="1"/>
          </p:cNvSpPr>
          <p:nvPr>
            <p:ph type="body"/>
          </p:nvPr>
        </p:nvSpPr>
        <p:spPr>
          <a:xfrm>
            <a:off x="831960" y="4589640"/>
            <a:ext cx="10515240" cy="149976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2400" spc="-1" strike="noStrike">
                <a:solidFill>
                  <a:schemeClr val="dk1">
                    <a:tint val="75000"/>
                  </a:schemeClr>
                </a:solidFill>
                <a:latin typeface="Calibri"/>
              </a:rPr>
              <a:t>Edit Master text styles</a:t>
            </a:r>
            <a:endParaRPr b="0" lang="en-US" sz="2400" spc="-1" strike="noStrike">
              <a:solidFill>
                <a:schemeClr val="dk1"/>
              </a:solidFill>
              <a:latin typeface="Calibri"/>
            </a:endParaRPr>
          </a:p>
        </p:txBody>
      </p:sp>
      <p:sp>
        <p:nvSpPr>
          <p:cNvPr id="160" name="PlaceHolder 3"/>
          <p:cNvSpPr>
            <a:spLocks noGrp="1"/>
          </p:cNvSpPr>
          <p:nvPr>
            <p:ph type="dt" idx="79"/>
          </p:nvPr>
        </p:nvSpPr>
        <p:spPr>
          <a:xfrm>
            <a:off x="838080" y="6356520"/>
            <a:ext cx="2742840" cy="364680"/>
          </a:xfrm>
          <a:prstGeom prst="rect">
            <a:avLst/>
          </a:prstGeom>
          <a:noFill/>
          <a:ln w="0">
            <a:noFill/>
          </a:ln>
        </p:spPr>
        <p:txBody>
          <a:bodyPr lIns="91440" rIns="91440" tIns="45720" bIns="45720" anchor="ctr">
            <a:noAutofit/>
          </a:bodyPr>
          <a:lstStyle>
            <a:lvl1pPr indent="0" defTabSz="457200">
              <a:lnSpc>
                <a:spcPct val="100000"/>
              </a:lnSpc>
              <a:buNone/>
              <a:defRPr b="0" lang="en-US" sz="1200" spc="-1" strike="noStrike">
                <a:solidFill>
                  <a:schemeClr val="dk1">
                    <a:tint val="75000"/>
                  </a:schemeClr>
                </a:solidFill>
                <a:latin typeface="Calibri"/>
              </a:defRPr>
            </a:lvl1pPr>
          </a:lstStyle>
          <a:p>
            <a:pPr indent="0" defTabSz="4572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161" name="PlaceHolder 4"/>
          <p:cNvSpPr>
            <a:spLocks noGrp="1"/>
          </p:cNvSpPr>
          <p:nvPr>
            <p:ph type="ftr" idx="80"/>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62" name="PlaceHolder 5"/>
          <p:cNvSpPr>
            <a:spLocks noGrp="1"/>
          </p:cNvSpPr>
          <p:nvPr>
            <p:ph type="sldNum" idx="81"/>
          </p:nvPr>
        </p:nvSpPr>
        <p:spPr>
          <a:xfrm>
            <a:off x="8610480" y="6356520"/>
            <a:ext cx="274284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200" spc="-1" strike="noStrike">
                <a:solidFill>
                  <a:schemeClr val="dk1">
                    <a:tint val="75000"/>
                  </a:schemeClr>
                </a:solidFill>
                <a:latin typeface="Calibri"/>
              </a:defRPr>
            </a:lvl1pPr>
          </a:lstStyle>
          <a:p>
            <a:pPr indent="0" algn="r" defTabSz="457200">
              <a:lnSpc>
                <a:spcPct val="100000"/>
              </a:lnSpc>
              <a:buNone/>
            </a:pPr>
            <a:fld id="{B309E487-BF44-4644-BAC8-BA9C9E39C192}"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01" r:id="rId2"/>
  </p:sldLayoutIdLst>
</p:sldMaster>
</file>

<file path=ppt/slideMasters/slideMaster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3"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en-US" sz="4400" spc="-1" strike="noStrike">
                <a:solidFill>
                  <a:schemeClr val="dk1"/>
                </a:solidFill>
                <a:latin typeface="Calibri Light"/>
              </a:rPr>
              <a:t>Click to edit Master title style</a:t>
            </a:r>
            <a:endParaRPr b="0" lang="en-US" sz="4400" spc="-1" strike="noStrike">
              <a:solidFill>
                <a:schemeClr val="dk1"/>
              </a:solidFill>
              <a:latin typeface="Calibri"/>
            </a:endParaRPr>
          </a:p>
        </p:txBody>
      </p:sp>
      <p:sp>
        <p:nvSpPr>
          <p:cNvPr id="164" name="PlaceHolder 2"/>
          <p:cNvSpPr>
            <a:spLocks noGrp="1"/>
          </p:cNvSpPr>
          <p:nvPr>
            <p:ph type="body"/>
          </p:nvPr>
        </p:nvSpPr>
        <p:spPr>
          <a:xfrm>
            <a:off x="838080" y="1825560"/>
            <a:ext cx="518112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Calibri"/>
              </a:rPr>
              <a:t>Edit Master text styles</a:t>
            </a:r>
            <a:endParaRPr b="0" lang="en-US" sz="28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Calibri"/>
              </a:rPr>
              <a:t>Second level</a:t>
            </a:r>
            <a:endParaRPr b="0" lang="en-US" sz="2400" spc="-1" strike="noStrike">
              <a:solidFill>
                <a:schemeClr val="dk1"/>
              </a:solidFill>
              <a:latin typeface="Calibri"/>
            </a:endParaRPr>
          </a:p>
          <a:p>
            <a:pPr lvl="2" marL="1143000" indent="-228600" defTabSz="914400">
              <a:lnSpc>
                <a:spcPct val="90000"/>
              </a:lnSpc>
              <a:spcBef>
                <a:spcPts val="499"/>
              </a:spcBef>
              <a:buClr>
                <a:srgbClr val="000000"/>
              </a:buClr>
              <a:buFont typeface="Arial"/>
              <a:buChar char="•"/>
            </a:pPr>
            <a:r>
              <a:rPr b="0" lang="en-US" sz="2000" spc="-1" strike="noStrike">
                <a:solidFill>
                  <a:schemeClr val="dk1"/>
                </a:solidFill>
                <a:latin typeface="Calibri"/>
              </a:rPr>
              <a:t>Third level</a:t>
            </a:r>
            <a:endParaRPr b="0" lang="en-US" sz="2000" spc="-1" strike="noStrike">
              <a:solidFill>
                <a:schemeClr val="dk1"/>
              </a:solidFill>
              <a:latin typeface="Calibri"/>
            </a:endParaRPr>
          </a:p>
          <a:p>
            <a:pPr lvl="3" marL="16002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Fourth level</a:t>
            </a:r>
            <a:endParaRPr b="0" lang="en-US" sz="1800" spc="-1" strike="noStrike">
              <a:solidFill>
                <a:schemeClr val="dk1"/>
              </a:solidFill>
              <a:latin typeface="Calibri"/>
            </a:endParaRPr>
          </a:p>
          <a:p>
            <a:pPr lvl="4" marL="20574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Fifth level</a:t>
            </a:r>
            <a:endParaRPr b="0" lang="en-US" sz="1800" spc="-1" strike="noStrike">
              <a:solidFill>
                <a:schemeClr val="dk1"/>
              </a:solidFill>
              <a:latin typeface="Calibri"/>
            </a:endParaRPr>
          </a:p>
        </p:txBody>
      </p:sp>
      <p:sp>
        <p:nvSpPr>
          <p:cNvPr id="165" name="PlaceHolder 3"/>
          <p:cNvSpPr>
            <a:spLocks noGrp="1"/>
          </p:cNvSpPr>
          <p:nvPr>
            <p:ph type="body"/>
          </p:nvPr>
        </p:nvSpPr>
        <p:spPr>
          <a:xfrm>
            <a:off x="6172200" y="1825560"/>
            <a:ext cx="518112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Calibri"/>
              </a:rPr>
              <a:t>Edit Master text styles</a:t>
            </a:r>
            <a:endParaRPr b="0" lang="en-US" sz="28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Calibri"/>
              </a:rPr>
              <a:t>Second level</a:t>
            </a:r>
            <a:endParaRPr b="0" lang="en-US" sz="2400" spc="-1" strike="noStrike">
              <a:solidFill>
                <a:schemeClr val="dk1"/>
              </a:solidFill>
              <a:latin typeface="Calibri"/>
            </a:endParaRPr>
          </a:p>
          <a:p>
            <a:pPr lvl="2" marL="1143000" indent="-228600" defTabSz="914400">
              <a:lnSpc>
                <a:spcPct val="90000"/>
              </a:lnSpc>
              <a:spcBef>
                <a:spcPts val="499"/>
              </a:spcBef>
              <a:buClr>
                <a:srgbClr val="000000"/>
              </a:buClr>
              <a:buFont typeface="Arial"/>
              <a:buChar char="•"/>
            </a:pPr>
            <a:r>
              <a:rPr b="0" lang="en-US" sz="2000" spc="-1" strike="noStrike">
                <a:solidFill>
                  <a:schemeClr val="dk1"/>
                </a:solidFill>
                <a:latin typeface="Calibri"/>
              </a:rPr>
              <a:t>Third level</a:t>
            </a:r>
            <a:endParaRPr b="0" lang="en-US" sz="2000" spc="-1" strike="noStrike">
              <a:solidFill>
                <a:schemeClr val="dk1"/>
              </a:solidFill>
              <a:latin typeface="Calibri"/>
            </a:endParaRPr>
          </a:p>
          <a:p>
            <a:pPr lvl="3" marL="16002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Fourth level</a:t>
            </a:r>
            <a:endParaRPr b="0" lang="en-US" sz="1800" spc="-1" strike="noStrike">
              <a:solidFill>
                <a:schemeClr val="dk1"/>
              </a:solidFill>
              <a:latin typeface="Calibri"/>
            </a:endParaRPr>
          </a:p>
          <a:p>
            <a:pPr lvl="4" marL="20574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Fifth level</a:t>
            </a:r>
            <a:endParaRPr b="0" lang="en-US" sz="1800" spc="-1" strike="noStrike">
              <a:solidFill>
                <a:schemeClr val="dk1"/>
              </a:solidFill>
              <a:latin typeface="Calibri"/>
            </a:endParaRPr>
          </a:p>
        </p:txBody>
      </p:sp>
      <p:sp>
        <p:nvSpPr>
          <p:cNvPr id="166" name="PlaceHolder 4"/>
          <p:cNvSpPr>
            <a:spLocks noGrp="1"/>
          </p:cNvSpPr>
          <p:nvPr>
            <p:ph type="dt" idx="82"/>
          </p:nvPr>
        </p:nvSpPr>
        <p:spPr>
          <a:xfrm>
            <a:off x="838080" y="6356520"/>
            <a:ext cx="2742840" cy="364680"/>
          </a:xfrm>
          <a:prstGeom prst="rect">
            <a:avLst/>
          </a:prstGeom>
          <a:noFill/>
          <a:ln w="0">
            <a:noFill/>
          </a:ln>
        </p:spPr>
        <p:txBody>
          <a:bodyPr lIns="91440" rIns="91440" tIns="45720" bIns="45720" anchor="ctr">
            <a:noAutofit/>
          </a:bodyPr>
          <a:lstStyle>
            <a:lvl1pPr indent="0" defTabSz="457200">
              <a:lnSpc>
                <a:spcPct val="100000"/>
              </a:lnSpc>
              <a:buNone/>
              <a:defRPr b="0" lang="en-US" sz="1200" spc="-1" strike="noStrike">
                <a:solidFill>
                  <a:schemeClr val="dk1">
                    <a:tint val="75000"/>
                  </a:schemeClr>
                </a:solidFill>
                <a:latin typeface="Calibri"/>
              </a:defRPr>
            </a:lvl1pPr>
          </a:lstStyle>
          <a:p>
            <a:pPr indent="0" defTabSz="4572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167" name="PlaceHolder 5"/>
          <p:cNvSpPr>
            <a:spLocks noGrp="1"/>
          </p:cNvSpPr>
          <p:nvPr>
            <p:ph type="ftr" idx="83"/>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68" name="PlaceHolder 6"/>
          <p:cNvSpPr>
            <a:spLocks noGrp="1"/>
          </p:cNvSpPr>
          <p:nvPr>
            <p:ph type="sldNum" idx="84"/>
          </p:nvPr>
        </p:nvSpPr>
        <p:spPr>
          <a:xfrm>
            <a:off x="8610480" y="6356520"/>
            <a:ext cx="274284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200" spc="-1" strike="noStrike">
                <a:solidFill>
                  <a:schemeClr val="dk1">
                    <a:tint val="75000"/>
                  </a:schemeClr>
                </a:solidFill>
                <a:latin typeface="Calibri"/>
              </a:defRPr>
            </a:lvl1pPr>
          </a:lstStyle>
          <a:p>
            <a:pPr indent="0" algn="r" defTabSz="457200">
              <a:lnSpc>
                <a:spcPct val="100000"/>
              </a:lnSpc>
              <a:buNone/>
            </a:pPr>
            <a:fld id="{3218546A-9F51-4345-83BD-2EF600C71944}"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03" r:id="rId2"/>
  </p:sldLayoutIdLst>
</p:sldMaster>
</file>

<file path=ppt/slideMasters/slideMaster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2" name="PlaceHolder 1"/>
          <p:cNvSpPr>
            <a:spLocks noGrp="1"/>
          </p:cNvSpPr>
          <p:nvPr>
            <p:ph type="title"/>
          </p:nvPr>
        </p:nvSpPr>
        <p:spPr>
          <a:xfrm>
            <a:off x="8398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en-US" sz="4400" spc="-1" strike="noStrike">
                <a:solidFill>
                  <a:schemeClr val="dk1"/>
                </a:solidFill>
                <a:latin typeface="Calibri Light"/>
              </a:rPr>
              <a:t>Click to edit Master title style</a:t>
            </a:r>
            <a:endParaRPr b="0" lang="en-US" sz="4400" spc="-1" strike="noStrike">
              <a:solidFill>
                <a:schemeClr val="dk1"/>
              </a:solidFill>
              <a:latin typeface="Calibri"/>
            </a:endParaRPr>
          </a:p>
        </p:txBody>
      </p:sp>
      <p:sp>
        <p:nvSpPr>
          <p:cNvPr id="173" name="PlaceHolder 2"/>
          <p:cNvSpPr>
            <a:spLocks noGrp="1"/>
          </p:cNvSpPr>
          <p:nvPr>
            <p:ph type="body"/>
          </p:nvPr>
        </p:nvSpPr>
        <p:spPr>
          <a:xfrm>
            <a:off x="839880" y="1681200"/>
            <a:ext cx="5157360" cy="82368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b="1" lang="en-US" sz="2400" spc="-1" strike="noStrike">
                <a:solidFill>
                  <a:schemeClr val="dk1"/>
                </a:solidFill>
                <a:latin typeface="Calibri"/>
              </a:rPr>
              <a:t>Edit Master text styles</a:t>
            </a:r>
            <a:endParaRPr b="0" lang="en-US" sz="2400" spc="-1" strike="noStrike">
              <a:solidFill>
                <a:schemeClr val="dk1"/>
              </a:solidFill>
              <a:latin typeface="Calibri"/>
            </a:endParaRPr>
          </a:p>
        </p:txBody>
      </p:sp>
      <p:sp>
        <p:nvSpPr>
          <p:cNvPr id="174" name="PlaceHolder 3"/>
          <p:cNvSpPr>
            <a:spLocks noGrp="1"/>
          </p:cNvSpPr>
          <p:nvPr>
            <p:ph type="body"/>
          </p:nvPr>
        </p:nvSpPr>
        <p:spPr>
          <a:xfrm>
            <a:off x="839880" y="2505240"/>
            <a:ext cx="5157360" cy="368424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Calibri"/>
              </a:rPr>
              <a:t>Edit Master text styles</a:t>
            </a:r>
            <a:endParaRPr b="0" lang="en-US" sz="28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Calibri"/>
              </a:rPr>
              <a:t>Second level</a:t>
            </a:r>
            <a:endParaRPr b="0" lang="en-US" sz="2400" spc="-1" strike="noStrike">
              <a:solidFill>
                <a:schemeClr val="dk1"/>
              </a:solidFill>
              <a:latin typeface="Calibri"/>
            </a:endParaRPr>
          </a:p>
          <a:p>
            <a:pPr lvl="2" marL="1143000" indent="-228600" defTabSz="914400">
              <a:lnSpc>
                <a:spcPct val="90000"/>
              </a:lnSpc>
              <a:spcBef>
                <a:spcPts val="499"/>
              </a:spcBef>
              <a:buClr>
                <a:srgbClr val="000000"/>
              </a:buClr>
              <a:buFont typeface="Arial"/>
              <a:buChar char="•"/>
            </a:pPr>
            <a:r>
              <a:rPr b="0" lang="en-US" sz="2000" spc="-1" strike="noStrike">
                <a:solidFill>
                  <a:schemeClr val="dk1"/>
                </a:solidFill>
                <a:latin typeface="Calibri"/>
              </a:rPr>
              <a:t>Third level</a:t>
            </a:r>
            <a:endParaRPr b="0" lang="en-US" sz="2000" spc="-1" strike="noStrike">
              <a:solidFill>
                <a:schemeClr val="dk1"/>
              </a:solidFill>
              <a:latin typeface="Calibri"/>
            </a:endParaRPr>
          </a:p>
          <a:p>
            <a:pPr lvl="3" marL="16002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Fourth level</a:t>
            </a:r>
            <a:endParaRPr b="0" lang="en-US" sz="1800" spc="-1" strike="noStrike">
              <a:solidFill>
                <a:schemeClr val="dk1"/>
              </a:solidFill>
              <a:latin typeface="Calibri"/>
            </a:endParaRPr>
          </a:p>
          <a:p>
            <a:pPr lvl="4" marL="20574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Fifth level</a:t>
            </a:r>
            <a:endParaRPr b="0" lang="en-US" sz="1800" spc="-1" strike="noStrike">
              <a:solidFill>
                <a:schemeClr val="dk1"/>
              </a:solidFill>
              <a:latin typeface="Calibri"/>
            </a:endParaRPr>
          </a:p>
        </p:txBody>
      </p:sp>
      <p:sp>
        <p:nvSpPr>
          <p:cNvPr id="175" name="PlaceHolder 4"/>
          <p:cNvSpPr>
            <a:spLocks noGrp="1"/>
          </p:cNvSpPr>
          <p:nvPr>
            <p:ph type="body"/>
          </p:nvPr>
        </p:nvSpPr>
        <p:spPr>
          <a:xfrm>
            <a:off x="6172200" y="1681200"/>
            <a:ext cx="5182920" cy="82368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b="1" lang="en-US" sz="2400" spc="-1" strike="noStrike">
                <a:solidFill>
                  <a:schemeClr val="dk1"/>
                </a:solidFill>
                <a:latin typeface="Calibri"/>
              </a:rPr>
              <a:t>Edit Master text styles</a:t>
            </a:r>
            <a:endParaRPr b="0" lang="en-US" sz="2400" spc="-1" strike="noStrike">
              <a:solidFill>
                <a:schemeClr val="dk1"/>
              </a:solidFill>
              <a:latin typeface="Calibri"/>
            </a:endParaRPr>
          </a:p>
        </p:txBody>
      </p:sp>
      <p:sp>
        <p:nvSpPr>
          <p:cNvPr id="176" name="PlaceHolder 5"/>
          <p:cNvSpPr>
            <a:spLocks noGrp="1"/>
          </p:cNvSpPr>
          <p:nvPr>
            <p:ph type="body"/>
          </p:nvPr>
        </p:nvSpPr>
        <p:spPr>
          <a:xfrm>
            <a:off x="6172200" y="2505240"/>
            <a:ext cx="5182920" cy="368424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Calibri"/>
              </a:rPr>
              <a:t>Edit Master text styles</a:t>
            </a:r>
            <a:endParaRPr b="0" lang="en-US" sz="28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Calibri"/>
              </a:rPr>
              <a:t>Second level</a:t>
            </a:r>
            <a:endParaRPr b="0" lang="en-US" sz="2400" spc="-1" strike="noStrike">
              <a:solidFill>
                <a:schemeClr val="dk1"/>
              </a:solidFill>
              <a:latin typeface="Calibri"/>
            </a:endParaRPr>
          </a:p>
          <a:p>
            <a:pPr lvl="2" marL="1143000" indent="-228600" defTabSz="914400">
              <a:lnSpc>
                <a:spcPct val="90000"/>
              </a:lnSpc>
              <a:spcBef>
                <a:spcPts val="499"/>
              </a:spcBef>
              <a:buClr>
                <a:srgbClr val="000000"/>
              </a:buClr>
              <a:buFont typeface="Arial"/>
              <a:buChar char="•"/>
            </a:pPr>
            <a:r>
              <a:rPr b="0" lang="en-US" sz="2000" spc="-1" strike="noStrike">
                <a:solidFill>
                  <a:schemeClr val="dk1"/>
                </a:solidFill>
                <a:latin typeface="Calibri"/>
              </a:rPr>
              <a:t>Third level</a:t>
            </a:r>
            <a:endParaRPr b="0" lang="en-US" sz="2000" spc="-1" strike="noStrike">
              <a:solidFill>
                <a:schemeClr val="dk1"/>
              </a:solidFill>
              <a:latin typeface="Calibri"/>
            </a:endParaRPr>
          </a:p>
          <a:p>
            <a:pPr lvl="3" marL="16002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Fourth level</a:t>
            </a:r>
            <a:endParaRPr b="0" lang="en-US" sz="1800" spc="-1" strike="noStrike">
              <a:solidFill>
                <a:schemeClr val="dk1"/>
              </a:solidFill>
              <a:latin typeface="Calibri"/>
            </a:endParaRPr>
          </a:p>
          <a:p>
            <a:pPr lvl="4" marL="20574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Fifth level</a:t>
            </a:r>
            <a:endParaRPr b="0" lang="en-US" sz="1800" spc="-1" strike="noStrike">
              <a:solidFill>
                <a:schemeClr val="dk1"/>
              </a:solidFill>
              <a:latin typeface="Calibri"/>
            </a:endParaRPr>
          </a:p>
        </p:txBody>
      </p:sp>
      <p:sp>
        <p:nvSpPr>
          <p:cNvPr id="177" name="PlaceHolder 6"/>
          <p:cNvSpPr>
            <a:spLocks noGrp="1"/>
          </p:cNvSpPr>
          <p:nvPr>
            <p:ph type="dt" idx="85"/>
          </p:nvPr>
        </p:nvSpPr>
        <p:spPr>
          <a:xfrm>
            <a:off x="838080" y="6356520"/>
            <a:ext cx="2742840" cy="364680"/>
          </a:xfrm>
          <a:prstGeom prst="rect">
            <a:avLst/>
          </a:prstGeom>
          <a:noFill/>
          <a:ln w="0">
            <a:noFill/>
          </a:ln>
        </p:spPr>
        <p:txBody>
          <a:bodyPr lIns="91440" rIns="91440" tIns="45720" bIns="45720" anchor="ctr">
            <a:noAutofit/>
          </a:bodyPr>
          <a:lstStyle>
            <a:lvl1pPr indent="0" defTabSz="457200">
              <a:lnSpc>
                <a:spcPct val="100000"/>
              </a:lnSpc>
              <a:buNone/>
              <a:defRPr b="0" lang="en-US" sz="1200" spc="-1" strike="noStrike">
                <a:solidFill>
                  <a:schemeClr val="dk1">
                    <a:tint val="75000"/>
                  </a:schemeClr>
                </a:solidFill>
                <a:latin typeface="Calibri"/>
              </a:defRPr>
            </a:lvl1pPr>
          </a:lstStyle>
          <a:p>
            <a:pPr indent="0" defTabSz="4572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178" name="PlaceHolder 7"/>
          <p:cNvSpPr>
            <a:spLocks noGrp="1"/>
          </p:cNvSpPr>
          <p:nvPr>
            <p:ph type="ftr" idx="86"/>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79" name="PlaceHolder 8"/>
          <p:cNvSpPr>
            <a:spLocks noGrp="1"/>
          </p:cNvSpPr>
          <p:nvPr>
            <p:ph type="sldNum" idx="87"/>
          </p:nvPr>
        </p:nvSpPr>
        <p:spPr>
          <a:xfrm>
            <a:off x="8610480" y="6356520"/>
            <a:ext cx="274284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200" spc="-1" strike="noStrike">
                <a:solidFill>
                  <a:schemeClr val="dk1">
                    <a:tint val="75000"/>
                  </a:schemeClr>
                </a:solidFill>
                <a:latin typeface="Calibri"/>
              </a:defRPr>
            </a:lvl1pPr>
          </a:lstStyle>
          <a:p>
            <a:pPr indent="0" algn="r" defTabSz="457200">
              <a:lnSpc>
                <a:spcPct val="100000"/>
              </a:lnSpc>
              <a:buNone/>
            </a:pPr>
            <a:fld id="{B2038240-E32A-4B63-B120-718449157E45}"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05"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 name="PlaceHolder 1"/>
          <p:cNvSpPr>
            <a:spLocks noGrp="1"/>
          </p:cNvSpPr>
          <p:nvPr>
            <p:ph type="title"/>
          </p:nvPr>
        </p:nvSpPr>
        <p:spPr>
          <a:xfrm>
            <a:off x="8744040" y="695160"/>
            <a:ext cx="2628720" cy="4800240"/>
          </a:xfrm>
          <a:prstGeom prst="rect">
            <a:avLst/>
          </a:prstGeom>
          <a:noFill/>
          <a:ln w="0">
            <a:noFill/>
          </a:ln>
        </p:spPr>
        <p:txBody>
          <a:bodyPr lIns="91440" rIns="91440" tIns="45720" bIns="45720" anchor="ctr" vert="eaVert">
            <a:noAutofit/>
          </a:bodyPr>
          <a:p>
            <a:pPr indent="0" defTabSz="914400">
              <a:lnSpc>
                <a:spcPct val="90000"/>
              </a:lnSpc>
              <a:buNone/>
            </a:pPr>
            <a:r>
              <a:rPr b="0" lang="en-US" sz="4800" spc="-120" strike="noStrike">
                <a:solidFill>
                  <a:schemeClr val="accent1"/>
                </a:solidFill>
                <a:latin typeface="Calibri Light"/>
              </a:rPr>
              <a:t>Click to edit Master title style</a:t>
            </a:r>
            <a:endParaRPr b="0" lang="en-US" sz="4800" spc="-1" strike="noStrike">
              <a:solidFill>
                <a:schemeClr val="dk1"/>
              </a:solidFill>
              <a:latin typeface="Calibri Light"/>
            </a:endParaRPr>
          </a:p>
        </p:txBody>
      </p:sp>
      <p:sp>
        <p:nvSpPr>
          <p:cNvPr id="13" name="PlaceHolder 2"/>
          <p:cNvSpPr>
            <a:spLocks noGrp="1"/>
          </p:cNvSpPr>
          <p:nvPr>
            <p:ph type="body"/>
          </p:nvPr>
        </p:nvSpPr>
        <p:spPr>
          <a:xfrm>
            <a:off x="771480" y="714240"/>
            <a:ext cx="7733880" cy="5400360"/>
          </a:xfrm>
          <a:prstGeom prst="rect">
            <a:avLst/>
          </a:prstGeom>
          <a:noFill/>
          <a:ln w="0">
            <a:noFill/>
          </a:ln>
        </p:spPr>
        <p:txBody>
          <a:bodyPr lIns="91440" rIns="91440" tIns="45720" bIns="45720" anchor="t" vert="eaVert">
            <a:noAutofit/>
          </a:bodyPr>
          <a:p>
            <a:pPr marL="91440" indent="-91440" defTabSz="914400">
              <a:lnSpc>
                <a:spcPct val="85000"/>
              </a:lnSpc>
              <a:spcBef>
                <a:spcPts val="1301"/>
              </a:spcBef>
              <a:buClr>
                <a:srgbClr val="262626"/>
              </a:buClr>
              <a:buFont typeface="Arial"/>
              <a:buChar char=" "/>
            </a:pPr>
            <a:r>
              <a:rPr b="0" lang="en-US" sz="2400" spc="-1" strike="noStrike">
                <a:solidFill>
                  <a:schemeClr val="dk1">
                    <a:lumMod val="85000"/>
                    <a:lumOff val="15000"/>
                  </a:schemeClr>
                </a:solidFill>
                <a:latin typeface="Calibri Light"/>
              </a:rPr>
              <a:t>Click to edit Master text styles</a:t>
            </a:r>
            <a:endParaRPr b="0" lang="en-US" sz="2400" spc="-1" strike="noStrike">
              <a:solidFill>
                <a:schemeClr val="dk1">
                  <a:lumMod val="85000"/>
                  <a:lumOff val="15000"/>
                </a:schemeClr>
              </a:solidFill>
              <a:latin typeface="Calibri Light"/>
            </a:endParaRPr>
          </a:p>
          <a:p>
            <a:pPr lvl="1" marL="274320" indent="-342720" defTabSz="914400">
              <a:lnSpc>
                <a:spcPct val="85000"/>
              </a:lnSpc>
              <a:spcBef>
                <a:spcPts val="601"/>
              </a:spcBef>
              <a:buClr>
                <a:srgbClr val="262626"/>
              </a:buClr>
              <a:buFont typeface="Arial"/>
              <a:buChar char=" "/>
            </a:pPr>
            <a:r>
              <a:rPr b="0" lang="en-US" sz="2400" spc="-1" strike="noStrike">
                <a:solidFill>
                  <a:schemeClr val="dk1">
                    <a:lumMod val="85000"/>
                    <a:lumOff val="15000"/>
                  </a:schemeClr>
                </a:solidFill>
                <a:latin typeface="Calibri Light"/>
              </a:rPr>
              <a:t>Second level</a:t>
            </a:r>
            <a:endParaRPr b="0" i="1" lang="en-US" sz="2400" spc="-1" strike="noStrike">
              <a:solidFill>
                <a:schemeClr val="dk1">
                  <a:lumMod val="85000"/>
                  <a:lumOff val="15000"/>
                </a:schemeClr>
              </a:solidFill>
              <a:latin typeface="Calibri Light"/>
            </a:endParaRPr>
          </a:p>
          <a:p>
            <a:pPr lvl="2" marL="548640" indent="-548640" defTabSz="914400">
              <a:lnSpc>
                <a:spcPct val="85000"/>
              </a:lnSpc>
              <a:spcBef>
                <a:spcPts val="601"/>
              </a:spcBef>
              <a:buClr>
                <a:srgbClr val="262626"/>
              </a:buClr>
              <a:buFont typeface="Arial"/>
              <a:buChar char=" "/>
            </a:pPr>
            <a:r>
              <a:rPr b="0" i="1" lang="en-US" sz="2000" spc="-1" strike="noStrike">
                <a:solidFill>
                  <a:schemeClr val="dk1">
                    <a:lumMod val="85000"/>
                    <a:lumOff val="15000"/>
                  </a:schemeClr>
                </a:solidFill>
                <a:latin typeface="Calibri Light"/>
              </a:rPr>
              <a:t>Third level</a:t>
            </a:r>
            <a:endParaRPr b="0" lang="en-US" sz="2000" spc="-1" strike="noStrike">
              <a:solidFill>
                <a:schemeClr val="dk1">
                  <a:lumMod val="85000"/>
                  <a:lumOff val="15000"/>
                </a:schemeClr>
              </a:solidFill>
              <a:latin typeface="Calibri Light"/>
            </a:endParaRPr>
          </a:p>
          <a:p>
            <a:pPr lvl="3" marL="822960" indent="-822960" defTabSz="914400">
              <a:lnSpc>
                <a:spcPct val="85000"/>
              </a:lnSpc>
              <a:spcBef>
                <a:spcPts val="601"/>
              </a:spcBef>
              <a:buClr>
                <a:srgbClr val="262626"/>
              </a:buClr>
              <a:buFont typeface="Arial"/>
              <a:buChar char=" "/>
            </a:pPr>
            <a:r>
              <a:rPr b="0" lang="en-US" sz="1800" spc="-1" strike="noStrike">
                <a:solidFill>
                  <a:schemeClr val="dk1">
                    <a:lumMod val="85000"/>
                    <a:lumOff val="15000"/>
                  </a:schemeClr>
                </a:solidFill>
                <a:latin typeface="Calibri Light"/>
              </a:rPr>
              <a:t>Fourth level</a:t>
            </a:r>
            <a:endParaRPr b="0" lang="en-US" sz="1800" spc="-1" strike="noStrike">
              <a:solidFill>
                <a:schemeClr val="dk1">
                  <a:lumMod val="85000"/>
                  <a:lumOff val="15000"/>
                </a:schemeClr>
              </a:solidFill>
              <a:latin typeface="Calibri Light"/>
            </a:endParaRPr>
          </a:p>
          <a:p>
            <a:pPr lvl="4" marL="1097280" indent="-1097280" defTabSz="914400">
              <a:lnSpc>
                <a:spcPct val="85000"/>
              </a:lnSpc>
              <a:spcBef>
                <a:spcPts val="601"/>
              </a:spcBef>
              <a:buClr>
                <a:srgbClr val="262626"/>
              </a:buClr>
              <a:buFont typeface="Arial"/>
              <a:buChar char=" "/>
            </a:pPr>
            <a:r>
              <a:rPr b="0" lang="en-US" sz="1800" spc="-1" strike="noStrike">
                <a:solidFill>
                  <a:schemeClr val="dk1">
                    <a:lumMod val="85000"/>
                    <a:lumOff val="15000"/>
                  </a:schemeClr>
                </a:solidFill>
                <a:latin typeface="Calibri Light"/>
              </a:rPr>
              <a:t>Fifth level</a:t>
            </a:r>
            <a:endParaRPr b="0" lang="en-US" sz="1800" spc="-1" strike="noStrike">
              <a:solidFill>
                <a:schemeClr val="dk1">
                  <a:lumMod val="85000"/>
                  <a:lumOff val="15000"/>
                </a:schemeClr>
              </a:solidFill>
              <a:latin typeface="Calibri Light"/>
            </a:endParaRPr>
          </a:p>
        </p:txBody>
      </p:sp>
      <p:sp>
        <p:nvSpPr>
          <p:cNvPr id="14" name="PlaceHolder 3"/>
          <p:cNvSpPr>
            <a:spLocks noGrp="1"/>
          </p:cNvSpPr>
          <p:nvPr>
            <p:ph type="dt" idx="7"/>
          </p:nvPr>
        </p:nvSpPr>
        <p:spPr>
          <a:xfrm>
            <a:off x="685800" y="6412320"/>
            <a:ext cx="4114440" cy="228240"/>
          </a:xfrm>
          <a:prstGeom prst="rect">
            <a:avLst/>
          </a:prstGeom>
          <a:noFill/>
          <a:ln w="0">
            <a:noFill/>
          </a:ln>
        </p:spPr>
        <p:txBody>
          <a:bodyPr lIns="91440" rIns="91440" tIns="45720" bIns="45720" anchor="ctr">
            <a:noAutofit/>
          </a:bodyPr>
          <a:lstStyle>
            <a:lvl1pPr indent="0" defTabSz="457200">
              <a:lnSpc>
                <a:spcPct val="100000"/>
              </a:lnSpc>
              <a:buNone/>
              <a:defRPr b="0" lang="en-US" sz="950" spc="-1" strike="noStrike">
                <a:solidFill>
                  <a:schemeClr val="dk1">
                    <a:alpha val="75000"/>
                  </a:schemeClr>
                </a:solidFill>
                <a:latin typeface="Calibri Light"/>
              </a:defRPr>
            </a:lvl1pPr>
          </a:lstStyle>
          <a:p>
            <a:pPr indent="0" defTabSz="457200">
              <a:lnSpc>
                <a:spcPct val="100000"/>
              </a:lnSpc>
              <a:buNone/>
            </a:pPr>
            <a:r>
              <a:rPr b="0" lang="en-US" sz="950" spc="-1" strike="noStrike">
                <a:solidFill>
                  <a:schemeClr val="dk1">
                    <a:alpha val="75000"/>
                  </a:schemeClr>
                </a:solidFill>
                <a:latin typeface="Calibri Light"/>
              </a:rPr>
              <a:t>&lt;date/time&gt;</a:t>
            </a:r>
            <a:endParaRPr b="0" lang="en-US" sz="950" spc="-1" strike="noStrike">
              <a:solidFill>
                <a:srgbClr val="000000"/>
              </a:solidFill>
              <a:latin typeface="Times New Roman"/>
            </a:endParaRPr>
          </a:p>
        </p:txBody>
      </p:sp>
      <p:sp>
        <p:nvSpPr>
          <p:cNvPr id="15" name="PlaceHolder 4"/>
          <p:cNvSpPr>
            <a:spLocks noGrp="1"/>
          </p:cNvSpPr>
          <p:nvPr>
            <p:ph type="ftr" idx="8"/>
          </p:nvPr>
        </p:nvSpPr>
        <p:spPr>
          <a:xfrm>
            <a:off x="685800" y="6554520"/>
            <a:ext cx="5028840" cy="22824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6" name="PlaceHolder 5"/>
          <p:cNvSpPr>
            <a:spLocks noGrp="1"/>
          </p:cNvSpPr>
          <p:nvPr>
            <p:ph type="sldNum" idx="9"/>
          </p:nvPr>
        </p:nvSpPr>
        <p:spPr>
          <a:xfrm>
            <a:off x="8721720" y="5829840"/>
            <a:ext cx="2925720" cy="1396800"/>
          </a:xfrm>
          <a:prstGeom prst="rect">
            <a:avLst/>
          </a:prstGeom>
          <a:noFill/>
          <a:ln w="0">
            <a:noFill/>
          </a:ln>
        </p:spPr>
        <p:txBody>
          <a:bodyPr lIns="91440" rIns="91440" tIns="45720" bIns="45720" anchor="b">
            <a:noAutofit/>
          </a:bodyPr>
          <a:lstStyle>
            <a:lvl1pPr indent="0" algn="r" defTabSz="457200">
              <a:lnSpc>
                <a:spcPct val="100000"/>
              </a:lnSpc>
              <a:buNone/>
              <a:defRPr b="0" lang="en-US" sz="9000" spc="-1" strike="noStrike">
                <a:solidFill>
                  <a:schemeClr val="accent1">
                    <a:alpha val="20000"/>
                  </a:schemeClr>
                </a:solidFill>
                <a:latin typeface="Calibri Light"/>
              </a:defRPr>
            </a:lvl1pPr>
          </a:lstStyle>
          <a:p>
            <a:pPr indent="0" algn="r" defTabSz="457200">
              <a:lnSpc>
                <a:spcPct val="100000"/>
              </a:lnSpc>
              <a:buNone/>
            </a:pPr>
            <a:fld id="{7B26144E-9CD9-40A4-B5E8-114240BA5DB1}" type="slidenum">
              <a:rPr b="0" lang="en-US" sz="9000" spc="-1" strike="noStrike">
                <a:solidFill>
                  <a:schemeClr val="accent1">
                    <a:alpha val="20000"/>
                  </a:schemeClr>
                </a:solidFill>
                <a:latin typeface="Calibri Light"/>
              </a:rPr>
              <a:t>&lt;number&gt;</a:t>
            </a:fld>
            <a:endParaRPr b="0" lang="en-US" sz="9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3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0"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en-US" sz="4400" spc="-1" strike="noStrike">
                <a:solidFill>
                  <a:schemeClr val="dk1"/>
                </a:solidFill>
                <a:latin typeface="Calibri Light"/>
              </a:rPr>
              <a:t>Click to edit Master title style</a:t>
            </a:r>
            <a:endParaRPr b="0" lang="en-US" sz="4400" spc="-1" strike="noStrike">
              <a:solidFill>
                <a:schemeClr val="dk1"/>
              </a:solidFill>
              <a:latin typeface="Calibri"/>
            </a:endParaRPr>
          </a:p>
        </p:txBody>
      </p:sp>
      <p:sp>
        <p:nvSpPr>
          <p:cNvPr id="181" name="PlaceHolder 2"/>
          <p:cNvSpPr>
            <a:spLocks noGrp="1"/>
          </p:cNvSpPr>
          <p:nvPr>
            <p:ph type="dt" idx="88"/>
          </p:nvPr>
        </p:nvSpPr>
        <p:spPr>
          <a:xfrm>
            <a:off x="838080" y="6356520"/>
            <a:ext cx="2742840" cy="364680"/>
          </a:xfrm>
          <a:prstGeom prst="rect">
            <a:avLst/>
          </a:prstGeom>
          <a:noFill/>
          <a:ln w="0">
            <a:noFill/>
          </a:ln>
        </p:spPr>
        <p:txBody>
          <a:bodyPr lIns="91440" rIns="91440" tIns="45720" bIns="45720" anchor="ctr">
            <a:noAutofit/>
          </a:bodyPr>
          <a:lstStyle>
            <a:lvl1pPr indent="0" defTabSz="457200">
              <a:lnSpc>
                <a:spcPct val="100000"/>
              </a:lnSpc>
              <a:buNone/>
              <a:defRPr b="0" lang="en-US" sz="1200" spc="-1" strike="noStrike">
                <a:solidFill>
                  <a:schemeClr val="dk1">
                    <a:tint val="75000"/>
                  </a:schemeClr>
                </a:solidFill>
                <a:latin typeface="Calibri"/>
              </a:defRPr>
            </a:lvl1pPr>
          </a:lstStyle>
          <a:p>
            <a:pPr indent="0" defTabSz="4572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182" name="PlaceHolder 3"/>
          <p:cNvSpPr>
            <a:spLocks noGrp="1"/>
          </p:cNvSpPr>
          <p:nvPr>
            <p:ph type="ftr" idx="89"/>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83" name="PlaceHolder 4"/>
          <p:cNvSpPr>
            <a:spLocks noGrp="1"/>
          </p:cNvSpPr>
          <p:nvPr>
            <p:ph type="sldNum" idx="90"/>
          </p:nvPr>
        </p:nvSpPr>
        <p:spPr>
          <a:xfrm>
            <a:off x="8610480" y="6356520"/>
            <a:ext cx="274284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200" spc="-1" strike="noStrike">
                <a:solidFill>
                  <a:schemeClr val="dk1">
                    <a:tint val="75000"/>
                  </a:schemeClr>
                </a:solidFill>
                <a:latin typeface="Calibri"/>
              </a:defRPr>
            </a:lvl1pPr>
          </a:lstStyle>
          <a:p>
            <a:pPr indent="0" algn="r" defTabSz="457200">
              <a:lnSpc>
                <a:spcPct val="100000"/>
              </a:lnSpc>
              <a:buNone/>
            </a:pPr>
            <a:fld id="{E559BB51-9027-40A9-B0C2-9204B9B10D04}"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07" r:id="rId2"/>
  </p:sldLayoutIdLst>
</p:sldMaster>
</file>

<file path=ppt/slideMasters/slideMaster3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5" name="PlaceHolder 1"/>
          <p:cNvSpPr>
            <a:spLocks noGrp="1"/>
          </p:cNvSpPr>
          <p:nvPr>
            <p:ph type="dt" idx="91"/>
          </p:nvPr>
        </p:nvSpPr>
        <p:spPr>
          <a:xfrm>
            <a:off x="838080" y="6356520"/>
            <a:ext cx="2742840" cy="364680"/>
          </a:xfrm>
          <a:prstGeom prst="rect">
            <a:avLst/>
          </a:prstGeom>
          <a:noFill/>
          <a:ln w="0">
            <a:noFill/>
          </a:ln>
        </p:spPr>
        <p:txBody>
          <a:bodyPr lIns="91440" rIns="91440" tIns="45720" bIns="45720" anchor="ctr">
            <a:noAutofit/>
          </a:bodyPr>
          <a:lstStyle>
            <a:lvl1pPr indent="0" defTabSz="457200">
              <a:lnSpc>
                <a:spcPct val="100000"/>
              </a:lnSpc>
              <a:buNone/>
              <a:defRPr b="0" lang="en-US" sz="1200" spc="-1" strike="noStrike">
                <a:solidFill>
                  <a:schemeClr val="dk1">
                    <a:tint val="75000"/>
                  </a:schemeClr>
                </a:solidFill>
                <a:latin typeface="Calibri"/>
              </a:defRPr>
            </a:lvl1pPr>
          </a:lstStyle>
          <a:p>
            <a:pPr indent="0" defTabSz="4572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186" name="PlaceHolder 2"/>
          <p:cNvSpPr>
            <a:spLocks noGrp="1"/>
          </p:cNvSpPr>
          <p:nvPr>
            <p:ph type="ftr" idx="92"/>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87" name="PlaceHolder 3"/>
          <p:cNvSpPr>
            <a:spLocks noGrp="1"/>
          </p:cNvSpPr>
          <p:nvPr>
            <p:ph type="sldNum" idx="93"/>
          </p:nvPr>
        </p:nvSpPr>
        <p:spPr>
          <a:xfrm>
            <a:off x="8610480" y="6356520"/>
            <a:ext cx="274284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200" spc="-1" strike="noStrike">
                <a:solidFill>
                  <a:schemeClr val="dk1">
                    <a:tint val="75000"/>
                  </a:schemeClr>
                </a:solidFill>
                <a:latin typeface="Calibri"/>
              </a:defRPr>
            </a:lvl1pPr>
          </a:lstStyle>
          <a:p>
            <a:pPr indent="0" algn="r" defTabSz="457200">
              <a:lnSpc>
                <a:spcPct val="100000"/>
              </a:lnSpc>
              <a:buNone/>
            </a:pPr>
            <a:fld id="{25F3FE74-B631-415D-A52C-48475B376753}"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188"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n-US" sz="1800" spc="-1" strike="noStrike">
                <a:solidFill>
                  <a:schemeClr val="dk1"/>
                </a:solidFill>
                <a:latin typeface="Calibri"/>
              </a:rPr>
              <a:t>Click to edit the title text format</a:t>
            </a:r>
            <a:endParaRPr b="0" lang="en-US" sz="1800" spc="-1" strike="noStrike">
              <a:solidFill>
                <a:schemeClr val="dk1"/>
              </a:solidFill>
              <a:latin typeface="Calibri"/>
            </a:endParaRPr>
          </a:p>
        </p:txBody>
      </p:sp>
      <p:sp>
        <p:nvSpPr>
          <p:cNvPr id="189"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chemeClr val="dk1"/>
                </a:solidFill>
                <a:latin typeface="Calibri"/>
              </a:rPr>
              <a:t>Click to edit the outline text format</a:t>
            </a:r>
            <a:endParaRPr b="0" lang="en-US" sz="2800" spc="-1" strike="noStrike">
              <a:solidFill>
                <a:schemeClr val="dk1"/>
              </a:solidFill>
              <a:latin typeface="Calibri"/>
            </a:endParaRPr>
          </a:p>
          <a:p>
            <a:pPr lvl="1" marL="864000" indent="-324000">
              <a:lnSpc>
                <a:spcPct val="90000"/>
              </a:lnSpc>
              <a:spcBef>
                <a:spcPts val="1134"/>
              </a:spcBef>
              <a:buClr>
                <a:srgbClr val="000000"/>
              </a:buClr>
              <a:buSzPct val="75000"/>
              <a:buFont typeface="Symbol" charset="2"/>
              <a:buChar char=""/>
            </a:pPr>
            <a:r>
              <a:rPr b="0" lang="en-US" sz="2000" spc="-1" strike="noStrike">
                <a:solidFill>
                  <a:schemeClr val="dk1"/>
                </a:solidFill>
                <a:latin typeface="Calibri"/>
              </a:rPr>
              <a:t>Second Outline Level</a:t>
            </a:r>
            <a:endParaRPr b="0" lang="en-US" sz="2000" spc="-1" strike="noStrike">
              <a:solidFill>
                <a:schemeClr val="dk1"/>
              </a:solidFill>
              <a:latin typeface="Calibri"/>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chemeClr val="dk1"/>
                </a:solidFill>
                <a:latin typeface="Calibri"/>
              </a:rPr>
              <a:t>Third Outline Level</a:t>
            </a:r>
            <a:endParaRPr b="0" lang="en-US" sz="1800" spc="-1" strike="noStrike">
              <a:solidFill>
                <a:schemeClr val="dk1"/>
              </a:solidFill>
              <a:latin typeface="Calibri"/>
            </a:endParaRPr>
          </a:p>
          <a:p>
            <a:pPr lvl="3" marL="1728000" indent="-216000">
              <a:lnSpc>
                <a:spcPct val="90000"/>
              </a:lnSpc>
              <a:spcBef>
                <a:spcPts val="567"/>
              </a:spcBef>
              <a:buClr>
                <a:srgbClr val="000000"/>
              </a:buClr>
              <a:buSzPct val="75000"/>
              <a:buFont typeface="Symbol" charset="2"/>
              <a:buChar char=""/>
            </a:pPr>
            <a:r>
              <a:rPr b="0" lang="en-US" sz="1800" spc="-1" strike="noStrike">
                <a:solidFill>
                  <a:schemeClr val="dk1"/>
                </a:solidFill>
                <a:latin typeface="Calibri"/>
              </a:rPr>
              <a:t>Fourth Outline Level</a:t>
            </a:r>
            <a:endParaRPr b="0" lang="en-US" sz="1800" spc="-1" strike="noStrike">
              <a:solidFill>
                <a:schemeClr val="dk1"/>
              </a:solidFill>
              <a:latin typeface="Calibri"/>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chemeClr val="dk1"/>
                </a:solidFill>
                <a:latin typeface="Calibri"/>
              </a:rPr>
              <a:t>Fifth Outline Level</a:t>
            </a:r>
            <a:endParaRPr b="0" lang="en-US" sz="2000" spc="-1" strike="noStrike">
              <a:solidFill>
                <a:schemeClr val="dk1"/>
              </a:solidFill>
              <a:latin typeface="Calibri"/>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chemeClr val="dk1"/>
                </a:solidFill>
                <a:latin typeface="Calibri"/>
              </a:rPr>
              <a:t>Sixth Outline Level</a:t>
            </a:r>
            <a:endParaRPr b="0" lang="en-US" sz="2000" spc="-1" strike="noStrike">
              <a:solidFill>
                <a:schemeClr val="dk1"/>
              </a:solidFill>
              <a:latin typeface="Calibri"/>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chemeClr val="dk1"/>
                </a:solidFill>
                <a:latin typeface="Calibri"/>
              </a:rPr>
              <a:t>Seventh Outline Level</a:t>
            </a:r>
            <a:endParaRPr b="0" lang="en-US" sz="2000" spc="-1" strike="noStrike">
              <a:solidFill>
                <a:schemeClr val="dk1"/>
              </a:solidFill>
              <a:latin typeface="Calibri"/>
            </a:endParaRPr>
          </a:p>
        </p:txBody>
      </p:sp>
    </p:spTree>
  </p:cSld>
  <p:clrMap bg1="lt1" bg2="lt2" tx1="dk1" tx2="dk2" accent1="accent1" accent2="accent2" accent3="accent3" accent4="accent4" accent5="accent5" accent6="accent6" hlink="hlink" folHlink="folHlink"/>
  <p:sldLayoutIdLst>
    <p:sldLayoutId id="2147483709" r:id="rId2"/>
  </p:sldLayoutIdLst>
</p:sldMaster>
</file>

<file path=ppt/slideMasters/slideMaster3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0" name="PlaceHolder 1"/>
          <p:cNvSpPr>
            <a:spLocks noGrp="1"/>
          </p:cNvSpPr>
          <p:nvPr>
            <p:ph type="title"/>
          </p:nvPr>
        </p:nvSpPr>
        <p:spPr>
          <a:xfrm>
            <a:off x="839880" y="457200"/>
            <a:ext cx="3931920" cy="1599840"/>
          </a:xfrm>
          <a:prstGeom prst="rect">
            <a:avLst/>
          </a:prstGeom>
          <a:noFill/>
          <a:ln w="0">
            <a:noFill/>
          </a:ln>
        </p:spPr>
        <p:txBody>
          <a:bodyPr lIns="91440" rIns="91440" tIns="45720" bIns="45720" anchor="b">
            <a:noAutofit/>
          </a:bodyPr>
          <a:p>
            <a:pPr indent="0" defTabSz="914400">
              <a:lnSpc>
                <a:spcPct val="90000"/>
              </a:lnSpc>
              <a:buNone/>
            </a:pPr>
            <a:r>
              <a:rPr b="0" lang="en-US" sz="3200" spc="-1" strike="noStrike">
                <a:solidFill>
                  <a:schemeClr val="dk1"/>
                </a:solidFill>
                <a:latin typeface="Calibri Light"/>
              </a:rPr>
              <a:t>Click to edit Master title style</a:t>
            </a:r>
            <a:endParaRPr b="0" lang="en-US" sz="3200" spc="-1" strike="noStrike">
              <a:solidFill>
                <a:schemeClr val="dk1"/>
              </a:solidFill>
              <a:latin typeface="Calibri"/>
            </a:endParaRPr>
          </a:p>
        </p:txBody>
      </p:sp>
      <p:sp>
        <p:nvSpPr>
          <p:cNvPr id="191" name="PlaceHolder 2"/>
          <p:cNvSpPr>
            <a:spLocks noGrp="1"/>
          </p:cNvSpPr>
          <p:nvPr>
            <p:ph type="body"/>
          </p:nvPr>
        </p:nvSpPr>
        <p:spPr>
          <a:xfrm>
            <a:off x="5183280" y="987480"/>
            <a:ext cx="6171840" cy="487332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3200" spc="-1" strike="noStrike">
                <a:solidFill>
                  <a:schemeClr val="dk1"/>
                </a:solidFill>
                <a:latin typeface="Calibri"/>
              </a:rPr>
              <a:t>Edit Master text styles</a:t>
            </a:r>
            <a:endParaRPr b="0" lang="en-US" sz="32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en-US" sz="2800" spc="-1" strike="noStrike">
                <a:solidFill>
                  <a:schemeClr val="dk1"/>
                </a:solidFill>
                <a:latin typeface="Calibri"/>
              </a:rPr>
              <a:t>Second level</a:t>
            </a:r>
            <a:endParaRPr b="0" lang="en-US" sz="2800" spc="-1" strike="noStrike">
              <a:solidFill>
                <a:schemeClr val="dk1"/>
              </a:solidFill>
              <a:latin typeface="Calibri"/>
            </a:endParaRPr>
          </a:p>
          <a:p>
            <a:pPr lvl="2" marL="1143000" indent="-228600" defTabSz="914400">
              <a:lnSpc>
                <a:spcPct val="90000"/>
              </a:lnSpc>
              <a:spcBef>
                <a:spcPts val="499"/>
              </a:spcBef>
              <a:buClr>
                <a:srgbClr val="000000"/>
              </a:buClr>
              <a:buFont typeface="Arial"/>
              <a:buChar char="•"/>
            </a:pPr>
            <a:r>
              <a:rPr b="0" lang="en-US" sz="2400" spc="-1" strike="noStrike">
                <a:solidFill>
                  <a:schemeClr val="dk1"/>
                </a:solidFill>
                <a:latin typeface="Calibri"/>
              </a:rPr>
              <a:t>Third level</a:t>
            </a:r>
            <a:endParaRPr b="0" lang="en-US" sz="2400" spc="-1" strike="noStrike">
              <a:solidFill>
                <a:schemeClr val="dk1"/>
              </a:solidFill>
              <a:latin typeface="Calibri"/>
            </a:endParaRPr>
          </a:p>
          <a:p>
            <a:pPr lvl="3" marL="1600200" indent="-228600" defTabSz="914400">
              <a:lnSpc>
                <a:spcPct val="90000"/>
              </a:lnSpc>
              <a:spcBef>
                <a:spcPts val="499"/>
              </a:spcBef>
              <a:buClr>
                <a:srgbClr val="000000"/>
              </a:buClr>
              <a:buFont typeface="Arial"/>
              <a:buChar char="•"/>
            </a:pPr>
            <a:r>
              <a:rPr b="0" lang="en-US" sz="2000" spc="-1" strike="noStrike">
                <a:solidFill>
                  <a:schemeClr val="dk1"/>
                </a:solidFill>
                <a:latin typeface="Calibri"/>
              </a:rPr>
              <a:t>Fourth level</a:t>
            </a:r>
            <a:endParaRPr b="0" lang="en-US" sz="2000" spc="-1" strike="noStrike">
              <a:solidFill>
                <a:schemeClr val="dk1"/>
              </a:solidFill>
              <a:latin typeface="Calibri"/>
            </a:endParaRPr>
          </a:p>
          <a:p>
            <a:pPr lvl="4" marL="2057400" indent="-228600" defTabSz="914400">
              <a:lnSpc>
                <a:spcPct val="90000"/>
              </a:lnSpc>
              <a:spcBef>
                <a:spcPts val="499"/>
              </a:spcBef>
              <a:buClr>
                <a:srgbClr val="000000"/>
              </a:buClr>
              <a:buFont typeface="Arial"/>
              <a:buChar char="•"/>
            </a:pPr>
            <a:r>
              <a:rPr b="0" lang="en-US" sz="2000" spc="-1" strike="noStrike">
                <a:solidFill>
                  <a:schemeClr val="dk1"/>
                </a:solidFill>
                <a:latin typeface="Calibri"/>
              </a:rPr>
              <a:t>Fifth level</a:t>
            </a:r>
            <a:endParaRPr b="0" lang="en-US" sz="2000" spc="-1" strike="noStrike">
              <a:solidFill>
                <a:schemeClr val="dk1"/>
              </a:solidFill>
              <a:latin typeface="Calibri"/>
            </a:endParaRPr>
          </a:p>
        </p:txBody>
      </p:sp>
      <p:sp>
        <p:nvSpPr>
          <p:cNvPr id="192" name="PlaceHolder 3"/>
          <p:cNvSpPr>
            <a:spLocks noGrp="1"/>
          </p:cNvSpPr>
          <p:nvPr>
            <p:ph type="body"/>
          </p:nvPr>
        </p:nvSpPr>
        <p:spPr>
          <a:xfrm>
            <a:off x="839880" y="2057400"/>
            <a:ext cx="3931920" cy="381132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1600" spc="-1" strike="noStrike">
                <a:solidFill>
                  <a:schemeClr val="dk1"/>
                </a:solidFill>
                <a:latin typeface="Calibri"/>
              </a:rPr>
              <a:t>Edit Master text styles</a:t>
            </a:r>
            <a:endParaRPr b="0" lang="en-US" sz="1600" spc="-1" strike="noStrike">
              <a:solidFill>
                <a:schemeClr val="dk1"/>
              </a:solidFill>
              <a:latin typeface="Calibri"/>
            </a:endParaRPr>
          </a:p>
        </p:txBody>
      </p:sp>
      <p:sp>
        <p:nvSpPr>
          <p:cNvPr id="193" name="PlaceHolder 4"/>
          <p:cNvSpPr>
            <a:spLocks noGrp="1"/>
          </p:cNvSpPr>
          <p:nvPr>
            <p:ph type="dt" idx="94"/>
          </p:nvPr>
        </p:nvSpPr>
        <p:spPr>
          <a:xfrm>
            <a:off x="838080" y="6356520"/>
            <a:ext cx="2742840" cy="364680"/>
          </a:xfrm>
          <a:prstGeom prst="rect">
            <a:avLst/>
          </a:prstGeom>
          <a:noFill/>
          <a:ln w="0">
            <a:noFill/>
          </a:ln>
        </p:spPr>
        <p:txBody>
          <a:bodyPr lIns="91440" rIns="91440" tIns="45720" bIns="45720" anchor="ctr">
            <a:noAutofit/>
          </a:bodyPr>
          <a:lstStyle>
            <a:lvl1pPr indent="0" defTabSz="457200">
              <a:lnSpc>
                <a:spcPct val="100000"/>
              </a:lnSpc>
              <a:buNone/>
              <a:defRPr b="0" lang="en-US" sz="1200" spc="-1" strike="noStrike">
                <a:solidFill>
                  <a:schemeClr val="dk1">
                    <a:tint val="75000"/>
                  </a:schemeClr>
                </a:solidFill>
                <a:latin typeface="Calibri"/>
              </a:defRPr>
            </a:lvl1pPr>
          </a:lstStyle>
          <a:p>
            <a:pPr indent="0" defTabSz="4572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194" name="PlaceHolder 5"/>
          <p:cNvSpPr>
            <a:spLocks noGrp="1"/>
          </p:cNvSpPr>
          <p:nvPr>
            <p:ph type="ftr" idx="95"/>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95" name="PlaceHolder 6"/>
          <p:cNvSpPr>
            <a:spLocks noGrp="1"/>
          </p:cNvSpPr>
          <p:nvPr>
            <p:ph type="sldNum" idx="96"/>
          </p:nvPr>
        </p:nvSpPr>
        <p:spPr>
          <a:xfrm>
            <a:off x="8610480" y="6356520"/>
            <a:ext cx="274284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200" spc="-1" strike="noStrike">
                <a:solidFill>
                  <a:schemeClr val="dk1">
                    <a:tint val="75000"/>
                  </a:schemeClr>
                </a:solidFill>
                <a:latin typeface="Calibri"/>
              </a:defRPr>
            </a:lvl1pPr>
          </a:lstStyle>
          <a:p>
            <a:pPr indent="0" algn="r" defTabSz="457200">
              <a:lnSpc>
                <a:spcPct val="100000"/>
              </a:lnSpc>
              <a:buNone/>
            </a:pPr>
            <a:fld id="{8C9FA69F-87B7-478A-8029-B9F3F325AEAF}"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11" r:id="rId2"/>
  </p:sldLayoutIdLst>
</p:sldMaster>
</file>

<file path=ppt/slideMasters/slideMaster3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6" name="PlaceHolder 1"/>
          <p:cNvSpPr>
            <a:spLocks noGrp="1"/>
          </p:cNvSpPr>
          <p:nvPr>
            <p:ph type="title"/>
          </p:nvPr>
        </p:nvSpPr>
        <p:spPr>
          <a:xfrm>
            <a:off x="839880" y="457200"/>
            <a:ext cx="3931920" cy="1599840"/>
          </a:xfrm>
          <a:prstGeom prst="rect">
            <a:avLst/>
          </a:prstGeom>
          <a:noFill/>
          <a:ln w="0">
            <a:noFill/>
          </a:ln>
        </p:spPr>
        <p:txBody>
          <a:bodyPr lIns="91440" rIns="91440" tIns="45720" bIns="45720" anchor="b">
            <a:noAutofit/>
          </a:bodyPr>
          <a:p>
            <a:pPr indent="0" defTabSz="914400">
              <a:lnSpc>
                <a:spcPct val="90000"/>
              </a:lnSpc>
              <a:buNone/>
            </a:pPr>
            <a:r>
              <a:rPr b="0" lang="en-US" sz="3200" spc="-1" strike="noStrike">
                <a:solidFill>
                  <a:schemeClr val="dk1"/>
                </a:solidFill>
                <a:latin typeface="Calibri Light"/>
              </a:rPr>
              <a:t>Click to edit Master title style</a:t>
            </a:r>
            <a:endParaRPr b="0" lang="en-US" sz="3200" spc="-1" strike="noStrike">
              <a:solidFill>
                <a:schemeClr val="dk1"/>
              </a:solidFill>
              <a:latin typeface="Calibri"/>
            </a:endParaRPr>
          </a:p>
        </p:txBody>
      </p:sp>
      <p:sp>
        <p:nvSpPr>
          <p:cNvPr id="197" name="PlaceHolder 2"/>
          <p:cNvSpPr>
            <a:spLocks noGrp="1"/>
          </p:cNvSpPr>
          <p:nvPr>
            <p:ph type="body"/>
          </p:nvPr>
        </p:nvSpPr>
        <p:spPr>
          <a:xfrm>
            <a:off x="5183280" y="987480"/>
            <a:ext cx="6171840" cy="48733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3200" spc="-1" strike="noStrike">
                <a:solidFill>
                  <a:schemeClr val="dk1"/>
                </a:solidFill>
                <a:latin typeface="Calibri"/>
              </a:rPr>
              <a:t>Click to edit the outline text format</a:t>
            </a:r>
            <a:endParaRPr b="0" lang="en-US" sz="3200" spc="-1" strike="noStrike">
              <a:solidFill>
                <a:schemeClr val="dk1"/>
              </a:solidFill>
              <a:latin typeface="Calibri"/>
            </a:endParaRPr>
          </a:p>
          <a:p>
            <a:pPr lvl="1" marL="864000" indent="-324000">
              <a:lnSpc>
                <a:spcPct val="90000"/>
              </a:lnSpc>
              <a:spcBef>
                <a:spcPts val="1134"/>
              </a:spcBef>
              <a:buClr>
                <a:srgbClr val="000000"/>
              </a:buClr>
              <a:buSzPct val="75000"/>
              <a:buFont typeface="Symbol" charset="2"/>
              <a:buChar char=""/>
            </a:pPr>
            <a:r>
              <a:rPr b="0" lang="en-US" sz="3200" spc="-1" strike="noStrike">
                <a:solidFill>
                  <a:schemeClr val="dk1"/>
                </a:solidFill>
                <a:latin typeface="Calibri"/>
              </a:rPr>
              <a:t>Second Outline Level</a:t>
            </a:r>
            <a:endParaRPr b="0" lang="en-US" sz="3200" spc="-1" strike="noStrike">
              <a:solidFill>
                <a:schemeClr val="dk1"/>
              </a:solidFill>
              <a:latin typeface="Calibri"/>
            </a:endParaRPr>
          </a:p>
          <a:p>
            <a:pPr lvl="2" marL="1296000" indent="-288000">
              <a:lnSpc>
                <a:spcPct val="90000"/>
              </a:lnSpc>
              <a:spcBef>
                <a:spcPts val="850"/>
              </a:spcBef>
              <a:buClr>
                <a:srgbClr val="000000"/>
              </a:buClr>
              <a:buSzPct val="45000"/>
              <a:buFont typeface="Wingdings" charset="2"/>
              <a:buChar char=""/>
            </a:pPr>
            <a:r>
              <a:rPr b="0" lang="en-US" sz="3200" spc="-1" strike="noStrike">
                <a:solidFill>
                  <a:schemeClr val="dk1"/>
                </a:solidFill>
                <a:latin typeface="Calibri"/>
              </a:rPr>
              <a:t>Third Outline Level</a:t>
            </a:r>
            <a:endParaRPr b="0" lang="en-US" sz="3200" spc="-1" strike="noStrike">
              <a:solidFill>
                <a:schemeClr val="dk1"/>
              </a:solidFill>
              <a:latin typeface="Calibri"/>
            </a:endParaRPr>
          </a:p>
          <a:p>
            <a:pPr lvl="3" marL="1728000" indent="-216000">
              <a:lnSpc>
                <a:spcPct val="90000"/>
              </a:lnSpc>
              <a:spcBef>
                <a:spcPts val="567"/>
              </a:spcBef>
              <a:buClr>
                <a:srgbClr val="000000"/>
              </a:buClr>
              <a:buSzPct val="75000"/>
              <a:buFont typeface="Symbol" charset="2"/>
              <a:buChar char=""/>
            </a:pPr>
            <a:r>
              <a:rPr b="0" lang="en-US" sz="3200" spc="-1" strike="noStrike">
                <a:solidFill>
                  <a:schemeClr val="dk1"/>
                </a:solidFill>
                <a:latin typeface="Calibri"/>
              </a:rPr>
              <a:t>Fourth Outline Level</a:t>
            </a:r>
            <a:endParaRPr b="0" lang="en-US" sz="3200" spc="-1" strike="noStrike">
              <a:solidFill>
                <a:schemeClr val="dk1"/>
              </a:solidFill>
              <a:latin typeface="Calibri"/>
            </a:endParaRPr>
          </a:p>
          <a:p>
            <a:pPr lvl="4" marL="2160000" indent="-216000">
              <a:lnSpc>
                <a:spcPct val="90000"/>
              </a:lnSpc>
              <a:spcBef>
                <a:spcPts val="283"/>
              </a:spcBef>
              <a:buClr>
                <a:srgbClr val="000000"/>
              </a:buClr>
              <a:buSzPct val="45000"/>
              <a:buFont typeface="Wingdings" charset="2"/>
              <a:buChar char=""/>
            </a:pPr>
            <a:r>
              <a:rPr b="0" lang="en-US" sz="3200" spc="-1" strike="noStrike">
                <a:solidFill>
                  <a:schemeClr val="dk1"/>
                </a:solidFill>
                <a:latin typeface="Calibri"/>
              </a:rPr>
              <a:t>Fifth Outline Level</a:t>
            </a:r>
            <a:endParaRPr b="0" lang="en-US" sz="3200" spc="-1" strike="noStrike">
              <a:solidFill>
                <a:schemeClr val="dk1"/>
              </a:solidFill>
              <a:latin typeface="Calibri"/>
            </a:endParaRPr>
          </a:p>
          <a:p>
            <a:pPr lvl="5" marL="2592000" indent="-216000">
              <a:lnSpc>
                <a:spcPct val="90000"/>
              </a:lnSpc>
              <a:spcBef>
                <a:spcPts val="283"/>
              </a:spcBef>
              <a:buClr>
                <a:srgbClr val="000000"/>
              </a:buClr>
              <a:buSzPct val="45000"/>
              <a:buFont typeface="Wingdings" charset="2"/>
              <a:buChar char=""/>
            </a:pPr>
            <a:r>
              <a:rPr b="0" lang="en-US" sz="3200" spc="-1" strike="noStrike">
                <a:solidFill>
                  <a:schemeClr val="dk1"/>
                </a:solidFill>
                <a:latin typeface="Calibri"/>
              </a:rPr>
              <a:t>Sixth Outline Level</a:t>
            </a:r>
            <a:endParaRPr b="0" lang="en-US" sz="3200" spc="-1" strike="noStrike">
              <a:solidFill>
                <a:schemeClr val="dk1"/>
              </a:solidFill>
              <a:latin typeface="Calibri"/>
            </a:endParaRPr>
          </a:p>
          <a:p>
            <a:pPr lvl="6" marL="3024000" indent="-216000">
              <a:lnSpc>
                <a:spcPct val="90000"/>
              </a:lnSpc>
              <a:spcBef>
                <a:spcPts val="283"/>
              </a:spcBef>
              <a:buClr>
                <a:srgbClr val="000000"/>
              </a:buClr>
              <a:buSzPct val="45000"/>
              <a:buFont typeface="Wingdings" charset="2"/>
              <a:buChar char=""/>
            </a:pPr>
            <a:r>
              <a:rPr b="0" lang="en-US" sz="3200" spc="-1" strike="noStrike">
                <a:solidFill>
                  <a:schemeClr val="dk1"/>
                </a:solidFill>
                <a:latin typeface="Calibri"/>
              </a:rPr>
              <a:t>Seventh Outline Level</a:t>
            </a:r>
            <a:endParaRPr b="0" lang="en-US" sz="3200" spc="-1" strike="noStrike">
              <a:solidFill>
                <a:schemeClr val="dk1"/>
              </a:solidFill>
              <a:latin typeface="Calibri"/>
            </a:endParaRPr>
          </a:p>
        </p:txBody>
      </p:sp>
      <p:sp>
        <p:nvSpPr>
          <p:cNvPr id="198" name="PlaceHolder 3"/>
          <p:cNvSpPr>
            <a:spLocks noGrp="1"/>
          </p:cNvSpPr>
          <p:nvPr>
            <p:ph type="body"/>
          </p:nvPr>
        </p:nvSpPr>
        <p:spPr>
          <a:xfrm>
            <a:off x="839880" y="2057400"/>
            <a:ext cx="3931920" cy="381132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1600" spc="-1" strike="noStrike">
                <a:solidFill>
                  <a:schemeClr val="dk1"/>
                </a:solidFill>
                <a:latin typeface="Calibri"/>
              </a:rPr>
              <a:t>Edit Master text styles</a:t>
            </a:r>
            <a:endParaRPr b="0" lang="en-US" sz="1600" spc="-1" strike="noStrike">
              <a:solidFill>
                <a:schemeClr val="dk1"/>
              </a:solidFill>
              <a:latin typeface="Calibri"/>
            </a:endParaRPr>
          </a:p>
        </p:txBody>
      </p:sp>
      <p:sp>
        <p:nvSpPr>
          <p:cNvPr id="199" name="PlaceHolder 4"/>
          <p:cNvSpPr>
            <a:spLocks noGrp="1"/>
          </p:cNvSpPr>
          <p:nvPr>
            <p:ph type="dt" idx="97"/>
          </p:nvPr>
        </p:nvSpPr>
        <p:spPr>
          <a:xfrm>
            <a:off x="838080" y="6356520"/>
            <a:ext cx="2742840" cy="364680"/>
          </a:xfrm>
          <a:prstGeom prst="rect">
            <a:avLst/>
          </a:prstGeom>
          <a:noFill/>
          <a:ln w="0">
            <a:noFill/>
          </a:ln>
        </p:spPr>
        <p:txBody>
          <a:bodyPr lIns="91440" rIns="91440" tIns="45720" bIns="45720" anchor="ctr">
            <a:noAutofit/>
          </a:bodyPr>
          <a:lstStyle>
            <a:lvl1pPr indent="0" defTabSz="457200">
              <a:lnSpc>
                <a:spcPct val="100000"/>
              </a:lnSpc>
              <a:buNone/>
              <a:defRPr b="0" lang="en-US" sz="1200" spc="-1" strike="noStrike">
                <a:solidFill>
                  <a:schemeClr val="dk1">
                    <a:tint val="75000"/>
                  </a:schemeClr>
                </a:solidFill>
                <a:latin typeface="Calibri"/>
              </a:defRPr>
            </a:lvl1pPr>
          </a:lstStyle>
          <a:p>
            <a:pPr indent="0" defTabSz="4572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200" name="PlaceHolder 5"/>
          <p:cNvSpPr>
            <a:spLocks noGrp="1"/>
          </p:cNvSpPr>
          <p:nvPr>
            <p:ph type="ftr" idx="98"/>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01" name="PlaceHolder 6"/>
          <p:cNvSpPr>
            <a:spLocks noGrp="1"/>
          </p:cNvSpPr>
          <p:nvPr>
            <p:ph type="sldNum" idx="99"/>
          </p:nvPr>
        </p:nvSpPr>
        <p:spPr>
          <a:xfrm>
            <a:off x="8610480" y="6356520"/>
            <a:ext cx="274284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200" spc="-1" strike="noStrike">
                <a:solidFill>
                  <a:schemeClr val="dk1">
                    <a:tint val="75000"/>
                  </a:schemeClr>
                </a:solidFill>
                <a:latin typeface="Calibri"/>
              </a:defRPr>
            </a:lvl1pPr>
          </a:lstStyle>
          <a:p>
            <a:pPr indent="0" algn="r" defTabSz="457200">
              <a:lnSpc>
                <a:spcPct val="100000"/>
              </a:lnSpc>
              <a:buNone/>
            </a:pPr>
            <a:fld id="{DFC2ECAF-37D8-47C6-BA88-6A41BCC411C3}"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1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 name="PlaceHolder 1"/>
          <p:cNvSpPr>
            <a:spLocks noGrp="1"/>
          </p:cNvSpPr>
          <p:nvPr>
            <p:ph type="title"/>
          </p:nvPr>
        </p:nvSpPr>
        <p:spPr>
          <a:xfrm>
            <a:off x="657360" y="499680"/>
            <a:ext cx="10772280" cy="1657800"/>
          </a:xfrm>
          <a:prstGeom prst="rect">
            <a:avLst/>
          </a:prstGeom>
          <a:noFill/>
          <a:ln w="0">
            <a:noFill/>
          </a:ln>
        </p:spPr>
        <p:txBody>
          <a:bodyPr lIns="91440" rIns="91440" tIns="45720" bIns="45720" anchor="ctr">
            <a:noAutofit/>
          </a:bodyPr>
          <a:p>
            <a:pPr indent="0" defTabSz="914400">
              <a:lnSpc>
                <a:spcPct val="90000"/>
              </a:lnSpc>
              <a:buNone/>
            </a:pPr>
            <a:r>
              <a:rPr b="0" lang="en-US" sz="4800" spc="-120" strike="noStrike">
                <a:solidFill>
                  <a:schemeClr val="accent1"/>
                </a:solidFill>
                <a:latin typeface="Calibri Light"/>
              </a:rPr>
              <a:t>Click to edit Master title style</a:t>
            </a:r>
            <a:endParaRPr b="0" lang="en-US" sz="4800" spc="-1" strike="noStrike">
              <a:solidFill>
                <a:schemeClr val="dk1"/>
              </a:solidFill>
              <a:latin typeface="Calibri Light"/>
            </a:endParaRPr>
          </a:p>
        </p:txBody>
      </p:sp>
      <p:sp>
        <p:nvSpPr>
          <p:cNvPr id="18" name="PlaceHolder 2"/>
          <p:cNvSpPr>
            <a:spLocks noGrp="1"/>
          </p:cNvSpPr>
          <p:nvPr>
            <p:ph type="body"/>
          </p:nvPr>
        </p:nvSpPr>
        <p:spPr>
          <a:xfrm>
            <a:off x="676440" y="1993320"/>
            <a:ext cx="10753200" cy="3765960"/>
          </a:xfrm>
          <a:prstGeom prst="rect">
            <a:avLst/>
          </a:prstGeom>
          <a:noFill/>
          <a:ln w="0">
            <a:noFill/>
          </a:ln>
        </p:spPr>
        <p:txBody>
          <a:bodyPr lIns="91440" rIns="91440" tIns="45720" bIns="45720" anchor="t">
            <a:noAutofit/>
          </a:bodyPr>
          <a:p>
            <a:pPr marL="91440" indent="-91440" defTabSz="914400">
              <a:lnSpc>
                <a:spcPct val="85000"/>
              </a:lnSpc>
              <a:spcBef>
                <a:spcPts val="1301"/>
              </a:spcBef>
              <a:buClr>
                <a:srgbClr val="262626"/>
              </a:buClr>
              <a:buFont typeface="Arial"/>
              <a:buChar char=" "/>
            </a:pPr>
            <a:r>
              <a:rPr b="0" lang="en-US" sz="2400" spc="-1" strike="noStrike">
                <a:solidFill>
                  <a:schemeClr val="dk1">
                    <a:lumMod val="85000"/>
                    <a:lumOff val="15000"/>
                  </a:schemeClr>
                </a:solidFill>
                <a:latin typeface="Calibri Light"/>
              </a:rPr>
              <a:t>Click to edit Master text styles</a:t>
            </a:r>
            <a:endParaRPr b="0" lang="en-US" sz="2400" spc="-1" strike="noStrike">
              <a:solidFill>
                <a:schemeClr val="dk1">
                  <a:lumMod val="85000"/>
                  <a:lumOff val="15000"/>
                </a:schemeClr>
              </a:solidFill>
              <a:latin typeface="Calibri Light"/>
            </a:endParaRPr>
          </a:p>
          <a:p>
            <a:pPr lvl="1" marL="274320" indent="-342720" defTabSz="914400">
              <a:lnSpc>
                <a:spcPct val="85000"/>
              </a:lnSpc>
              <a:spcBef>
                <a:spcPts val="601"/>
              </a:spcBef>
              <a:buClr>
                <a:srgbClr val="262626"/>
              </a:buClr>
              <a:buFont typeface="Arial"/>
              <a:buChar char=" "/>
            </a:pPr>
            <a:r>
              <a:rPr b="0" lang="en-US" sz="2400" spc="-1" strike="noStrike">
                <a:solidFill>
                  <a:schemeClr val="dk1">
                    <a:lumMod val="85000"/>
                    <a:lumOff val="15000"/>
                  </a:schemeClr>
                </a:solidFill>
                <a:latin typeface="Calibri Light"/>
              </a:rPr>
              <a:t>Second level</a:t>
            </a:r>
            <a:endParaRPr b="0" i="1" lang="en-US" sz="2400" spc="-1" strike="noStrike">
              <a:solidFill>
                <a:schemeClr val="dk1">
                  <a:lumMod val="85000"/>
                  <a:lumOff val="15000"/>
                </a:schemeClr>
              </a:solidFill>
              <a:latin typeface="Calibri Light"/>
            </a:endParaRPr>
          </a:p>
          <a:p>
            <a:pPr lvl="2" marL="548640" indent="-548640" defTabSz="914400">
              <a:lnSpc>
                <a:spcPct val="85000"/>
              </a:lnSpc>
              <a:spcBef>
                <a:spcPts val="601"/>
              </a:spcBef>
              <a:buClr>
                <a:srgbClr val="262626"/>
              </a:buClr>
              <a:buFont typeface="Arial"/>
              <a:buChar char=" "/>
            </a:pPr>
            <a:r>
              <a:rPr b="0" i="1" lang="en-US" sz="2000" spc="-1" strike="noStrike">
                <a:solidFill>
                  <a:schemeClr val="dk1">
                    <a:lumMod val="85000"/>
                    <a:lumOff val="15000"/>
                  </a:schemeClr>
                </a:solidFill>
                <a:latin typeface="Calibri Light"/>
              </a:rPr>
              <a:t>Third level</a:t>
            </a:r>
            <a:endParaRPr b="0" lang="en-US" sz="2000" spc="-1" strike="noStrike">
              <a:solidFill>
                <a:schemeClr val="dk1">
                  <a:lumMod val="85000"/>
                  <a:lumOff val="15000"/>
                </a:schemeClr>
              </a:solidFill>
              <a:latin typeface="Calibri Light"/>
            </a:endParaRPr>
          </a:p>
          <a:p>
            <a:pPr lvl="3" marL="822960" indent="-822960" defTabSz="914400">
              <a:lnSpc>
                <a:spcPct val="85000"/>
              </a:lnSpc>
              <a:spcBef>
                <a:spcPts val="601"/>
              </a:spcBef>
              <a:buClr>
                <a:srgbClr val="262626"/>
              </a:buClr>
              <a:buFont typeface="Arial"/>
              <a:buChar char=" "/>
            </a:pPr>
            <a:r>
              <a:rPr b="0" lang="en-US" sz="1800" spc="-1" strike="noStrike">
                <a:solidFill>
                  <a:schemeClr val="dk1">
                    <a:lumMod val="85000"/>
                    <a:lumOff val="15000"/>
                  </a:schemeClr>
                </a:solidFill>
                <a:latin typeface="Calibri Light"/>
              </a:rPr>
              <a:t>Fourth level</a:t>
            </a:r>
            <a:endParaRPr b="0" lang="en-US" sz="1800" spc="-1" strike="noStrike">
              <a:solidFill>
                <a:schemeClr val="dk1">
                  <a:lumMod val="85000"/>
                  <a:lumOff val="15000"/>
                </a:schemeClr>
              </a:solidFill>
              <a:latin typeface="Calibri Light"/>
            </a:endParaRPr>
          </a:p>
          <a:p>
            <a:pPr lvl="4" marL="1097280" indent="-1097280" defTabSz="914400">
              <a:lnSpc>
                <a:spcPct val="85000"/>
              </a:lnSpc>
              <a:spcBef>
                <a:spcPts val="601"/>
              </a:spcBef>
              <a:buClr>
                <a:srgbClr val="262626"/>
              </a:buClr>
              <a:buFont typeface="Arial"/>
              <a:buChar char=" "/>
            </a:pPr>
            <a:r>
              <a:rPr b="0" lang="en-US" sz="1800" spc="-1" strike="noStrike">
                <a:solidFill>
                  <a:schemeClr val="dk1">
                    <a:lumMod val="85000"/>
                    <a:lumOff val="15000"/>
                  </a:schemeClr>
                </a:solidFill>
                <a:latin typeface="Calibri Light"/>
              </a:rPr>
              <a:t>Fifth level</a:t>
            </a:r>
            <a:endParaRPr b="0" lang="en-US" sz="1800" spc="-1" strike="noStrike">
              <a:solidFill>
                <a:schemeClr val="dk1">
                  <a:lumMod val="85000"/>
                  <a:lumOff val="15000"/>
                </a:schemeClr>
              </a:solidFill>
              <a:latin typeface="Calibri Light"/>
            </a:endParaRPr>
          </a:p>
        </p:txBody>
      </p:sp>
      <p:sp>
        <p:nvSpPr>
          <p:cNvPr id="19" name="PlaceHolder 3"/>
          <p:cNvSpPr>
            <a:spLocks noGrp="1"/>
          </p:cNvSpPr>
          <p:nvPr>
            <p:ph type="dt" idx="10"/>
          </p:nvPr>
        </p:nvSpPr>
        <p:spPr>
          <a:xfrm>
            <a:off x="685800" y="6412320"/>
            <a:ext cx="4114440" cy="228240"/>
          </a:xfrm>
          <a:prstGeom prst="rect">
            <a:avLst/>
          </a:prstGeom>
          <a:noFill/>
          <a:ln w="0">
            <a:noFill/>
          </a:ln>
        </p:spPr>
        <p:txBody>
          <a:bodyPr lIns="91440" rIns="91440" tIns="45720" bIns="45720" anchor="ctr">
            <a:noAutofit/>
          </a:bodyPr>
          <a:lstStyle>
            <a:lvl1pPr indent="0" defTabSz="457200">
              <a:lnSpc>
                <a:spcPct val="100000"/>
              </a:lnSpc>
              <a:buNone/>
              <a:defRPr b="0" lang="en-US" sz="950" spc="-1" strike="noStrike">
                <a:solidFill>
                  <a:schemeClr val="dk1">
                    <a:alpha val="75000"/>
                  </a:schemeClr>
                </a:solidFill>
                <a:latin typeface="Calibri Light"/>
              </a:defRPr>
            </a:lvl1pPr>
          </a:lstStyle>
          <a:p>
            <a:pPr indent="0" defTabSz="457200">
              <a:lnSpc>
                <a:spcPct val="100000"/>
              </a:lnSpc>
              <a:buNone/>
            </a:pPr>
            <a:r>
              <a:rPr b="0" lang="en-US" sz="950" spc="-1" strike="noStrike">
                <a:solidFill>
                  <a:schemeClr val="dk1">
                    <a:alpha val="75000"/>
                  </a:schemeClr>
                </a:solidFill>
                <a:latin typeface="Calibri Light"/>
              </a:rPr>
              <a:t>&lt;date/time&gt;</a:t>
            </a:r>
            <a:endParaRPr b="0" lang="en-US" sz="950" spc="-1" strike="noStrike">
              <a:solidFill>
                <a:srgbClr val="000000"/>
              </a:solidFill>
              <a:latin typeface="Times New Roman"/>
            </a:endParaRPr>
          </a:p>
        </p:txBody>
      </p:sp>
      <p:sp>
        <p:nvSpPr>
          <p:cNvPr id="20" name="PlaceHolder 4"/>
          <p:cNvSpPr>
            <a:spLocks noGrp="1"/>
          </p:cNvSpPr>
          <p:nvPr>
            <p:ph type="ftr" idx="11"/>
          </p:nvPr>
        </p:nvSpPr>
        <p:spPr>
          <a:xfrm>
            <a:off x="685800" y="6554520"/>
            <a:ext cx="5028840" cy="22824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1" name="PlaceHolder 5"/>
          <p:cNvSpPr>
            <a:spLocks noGrp="1"/>
          </p:cNvSpPr>
          <p:nvPr>
            <p:ph type="sldNum" idx="12"/>
          </p:nvPr>
        </p:nvSpPr>
        <p:spPr>
          <a:xfrm>
            <a:off x="8721720" y="5829840"/>
            <a:ext cx="2925720" cy="1396800"/>
          </a:xfrm>
          <a:prstGeom prst="rect">
            <a:avLst/>
          </a:prstGeom>
          <a:noFill/>
          <a:ln w="0">
            <a:noFill/>
          </a:ln>
        </p:spPr>
        <p:txBody>
          <a:bodyPr lIns="91440" rIns="91440" tIns="45720" bIns="45720" anchor="b">
            <a:noAutofit/>
          </a:bodyPr>
          <a:lstStyle>
            <a:lvl1pPr indent="0" algn="r" defTabSz="457200">
              <a:lnSpc>
                <a:spcPct val="100000"/>
              </a:lnSpc>
              <a:buNone/>
              <a:defRPr b="0" lang="en-US" sz="9000" spc="-1" strike="noStrike">
                <a:solidFill>
                  <a:schemeClr val="accent1">
                    <a:alpha val="20000"/>
                  </a:schemeClr>
                </a:solidFill>
                <a:latin typeface="Calibri Light"/>
              </a:defRPr>
            </a:lvl1pPr>
          </a:lstStyle>
          <a:p>
            <a:pPr indent="0" algn="r" defTabSz="457200">
              <a:lnSpc>
                <a:spcPct val="100000"/>
              </a:lnSpc>
              <a:buNone/>
            </a:pPr>
            <a:fld id="{FF5BCC89-F737-4124-BAAE-31C65A387A10}" type="slidenum">
              <a:rPr b="0" lang="en-US" sz="9000" spc="-1" strike="noStrike">
                <a:solidFill>
                  <a:schemeClr val="accent1">
                    <a:alpha val="20000"/>
                  </a:schemeClr>
                </a:solidFill>
                <a:latin typeface="Calibri Light"/>
              </a:rPr>
              <a:t>&lt;number&gt;</a:t>
            </a:fld>
            <a:endParaRPr b="0" lang="en-US" sz="9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 name="PlaceHolder 1"/>
          <p:cNvSpPr>
            <a:spLocks noGrp="1"/>
          </p:cNvSpPr>
          <p:nvPr>
            <p:ph type="title"/>
          </p:nvPr>
        </p:nvSpPr>
        <p:spPr>
          <a:xfrm>
            <a:off x="603360" y="767520"/>
            <a:ext cx="10780560" cy="3355560"/>
          </a:xfrm>
          <a:prstGeom prst="rect">
            <a:avLst/>
          </a:prstGeom>
          <a:noFill/>
          <a:ln w="0">
            <a:noFill/>
          </a:ln>
        </p:spPr>
        <p:txBody>
          <a:bodyPr lIns="91440" rIns="91440" tIns="45720" bIns="45720" anchor="b">
            <a:normAutofit/>
          </a:bodyPr>
          <a:p>
            <a:pPr indent="0" defTabSz="914400">
              <a:lnSpc>
                <a:spcPct val="80000"/>
              </a:lnSpc>
              <a:buNone/>
            </a:pPr>
            <a:r>
              <a:rPr b="0" lang="en-US" sz="8000" spc="-120" strike="noStrike">
                <a:solidFill>
                  <a:schemeClr val="accent1"/>
                </a:solidFill>
                <a:latin typeface="Calibri Light"/>
              </a:rPr>
              <a:t>Click to edit Master title style</a:t>
            </a:r>
            <a:endParaRPr b="0" lang="en-US" sz="8000" spc="-1" strike="noStrike">
              <a:solidFill>
                <a:schemeClr val="dk1"/>
              </a:solidFill>
              <a:latin typeface="Calibri Light"/>
            </a:endParaRPr>
          </a:p>
        </p:txBody>
      </p:sp>
      <p:sp>
        <p:nvSpPr>
          <p:cNvPr id="25" name="PlaceHolder 2"/>
          <p:cNvSpPr>
            <a:spLocks noGrp="1"/>
          </p:cNvSpPr>
          <p:nvPr>
            <p:ph type="body"/>
          </p:nvPr>
        </p:nvSpPr>
        <p:spPr>
          <a:xfrm>
            <a:off x="667440" y="4187160"/>
            <a:ext cx="9226080" cy="1645560"/>
          </a:xfrm>
          <a:prstGeom prst="rect">
            <a:avLst/>
          </a:prstGeom>
          <a:noFill/>
          <a:ln w="0">
            <a:noFill/>
          </a:ln>
        </p:spPr>
        <p:txBody>
          <a:bodyPr lIns="91440" rIns="91440" tIns="45720" bIns="45720" anchor="t">
            <a:normAutofit/>
          </a:bodyPr>
          <a:p>
            <a:pPr indent="0" defTabSz="914400">
              <a:lnSpc>
                <a:spcPct val="85000"/>
              </a:lnSpc>
              <a:spcBef>
                <a:spcPts val="1301"/>
              </a:spcBef>
              <a:buNone/>
              <a:tabLst>
                <a:tab algn="l" pos="0"/>
              </a:tabLst>
            </a:pPr>
            <a:r>
              <a:rPr b="0" lang="en-US" sz="2800" spc="-1" strike="noStrike">
                <a:solidFill>
                  <a:schemeClr val="dk1"/>
                </a:solidFill>
                <a:latin typeface="Calibri Light"/>
              </a:rPr>
              <a:t>Click to edit Master text styles</a:t>
            </a:r>
            <a:endParaRPr b="0" lang="en-US" sz="2800" spc="-1" strike="noStrike">
              <a:solidFill>
                <a:schemeClr val="dk1">
                  <a:lumMod val="85000"/>
                  <a:lumOff val="15000"/>
                </a:schemeClr>
              </a:solidFill>
              <a:latin typeface="Calibri Light"/>
            </a:endParaRPr>
          </a:p>
        </p:txBody>
      </p:sp>
      <p:sp>
        <p:nvSpPr>
          <p:cNvPr id="26" name="PlaceHolder 3"/>
          <p:cNvSpPr>
            <a:spLocks noGrp="1"/>
          </p:cNvSpPr>
          <p:nvPr>
            <p:ph type="dt" idx="13"/>
          </p:nvPr>
        </p:nvSpPr>
        <p:spPr>
          <a:xfrm>
            <a:off x="685800" y="6412320"/>
            <a:ext cx="4114440" cy="228240"/>
          </a:xfrm>
          <a:prstGeom prst="rect">
            <a:avLst/>
          </a:prstGeom>
          <a:noFill/>
          <a:ln w="0">
            <a:noFill/>
          </a:ln>
        </p:spPr>
        <p:txBody>
          <a:bodyPr lIns="91440" rIns="91440" tIns="45720" bIns="45720" anchor="ctr">
            <a:noAutofit/>
          </a:bodyPr>
          <a:lstStyle>
            <a:lvl1pPr indent="0" defTabSz="457200">
              <a:lnSpc>
                <a:spcPct val="100000"/>
              </a:lnSpc>
              <a:buNone/>
              <a:defRPr b="0" lang="en-US" sz="950" spc="-1" strike="noStrike">
                <a:solidFill>
                  <a:schemeClr val="dk1">
                    <a:alpha val="75000"/>
                  </a:schemeClr>
                </a:solidFill>
                <a:latin typeface="Calibri Light"/>
              </a:defRPr>
            </a:lvl1pPr>
          </a:lstStyle>
          <a:p>
            <a:pPr indent="0" defTabSz="457200">
              <a:lnSpc>
                <a:spcPct val="100000"/>
              </a:lnSpc>
              <a:buNone/>
            </a:pPr>
            <a:r>
              <a:rPr b="0" lang="en-US" sz="950" spc="-1" strike="noStrike">
                <a:solidFill>
                  <a:schemeClr val="dk1">
                    <a:alpha val="75000"/>
                  </a:schemeClr>
                </a:solidFill>
                <a:latin typeface="Calibri Light"/>
              </a:rPr>
              <a:t>&lt;date/time&gt;</a:t>
            </a:r>
            <a:endParaRPr b="0" lang="en-US" sz="950" spc="-1" strike="noStrike">
              <a:solidFill>
                <a:srgbClr val="000000"/>
              </a:solidFill>
              <a:latin typeface="Times New Roman"/>
            </a:endParaRPr>
          </a:p>
        </p:txBody>
      </p:sp>
      <p:sp>
        <p:nvSpPr>
          <p:cNvPr id="27" name="PlaceHolder 4"/>
          <p:cNvSpPr>
            <a:spLocks noGrp="1"/>
          </p:cNvSpPr>
          <p:nvPr>
            <p:ph type="ftr" idx="14"/>
          </p:nvPr>
        </p:nvSpPr>
        <p:spPr>
          <a:xfrm>
            <a:off x="685800" y="6554520"/>
            <a:ext cx="5028840" cy="22824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8" name="PlaceHolder 5"/>
          <p:cNvSpPr>
            <a:spLocks noGrp="1"/>
          </p:cNvSpPr>
          <p:nvPr>
            <p:ph type="sldNum" idx="15"/>
          </p:nvPr>
        </p:nvSpPr>
        <p:spPr>
          <a:xfrm>
            <a:off x="8721720" y="5829840"/>
            <a:ext cx="2925720" cy="1396800"/>
          </a:xfrm>
          <a:prstGeom prst="rect">
            <a:avLst/>
          </a:prstGeom>
          <a:noFill/>
          <a:ln w="0">
            <a:noFill/>
          </a:ln>
        </p:spPr>
        <p:txBody>
          <a:bodyPr lIns="91440" rIns="91440" tIns="45720" bIns="45720" anchor="b">
            <a:noAutofit/>
          </a:bodyPr>
          <a:lstStyle>
            <a:lvl1pPr indent="0" algn="r" defTabSz="457200">
              <a:lnSpc>
                <a:spcPct val="100000"/>
              </a:lnSpc>
              <a:buNone/>
              <a:defRPr b="0" lang="en-US" sz="9000" spc="-1" strike="noStrike">
                <a:solidFill>
                  <a:schemeClr val="accent1">
                    <a:alpha val="20000"/>
                  </a:schemeClr>
                </a:solidFill>
                <a:latin typeface="Calibri Light"/>
              </a:defRPr>
            </a:lvl1pPr>
          </a:lstStyle>
          <a:p>
            <a:pPr indent="0" algn="r" defTabSz="457200">
              <a:lnSpc>
                <a:spcPct val="100000"/>
              </a:lnSpc>
              <a:buNone/>
            </a:pPr>
            <a:fld id="{1A5B9760-C026-4201-AF4C-42351A08E7F4}" type="slidenum">
              <a:rPr b="0" lang="en-US" sz="9000" spc="-1" strike="noStrike">
                <a:solidFill>
                  <a:schemeClr val="accent1">
                    <a:alpha val="20000"/>
                  </a:schemeClr>
                </a:solidFill>
                <a:latin typeface="Calibri Light"/>
              </a:rPr>
              <a:t>&lt;number&gt;</a:t>
            </a:fld>
            <a:endParaRPr b="0" lang="en-US" sz="9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 name="PlaceHolder 1"/>
          <p:cNvSpPr>
            <a:spLocks noGrp="1"/>
          </p:cNvSpPr>
          <p:nvPr>
            <p:ph type="title"/>
          </p:nvPr>
        </p:nvSpPr>
        <p:spPr>
          <a:xfrm>
            <a:off x="657360" y="499680"/>
            <a:ext cx="10772280" cy="1657800"/>
          </a:xfrm>
          <a:prstGeom prst="rect">
            <a:avLst/>
          </a:prstGeom>
          <a:noFill/>
          <a:ln w="0">
            <a:noFill/>
          </a:ln>
        </p:spPr>
        <p:txBody>
          <a:bodyPr lIns="91440" rIns="91440" tIns="45720" bIns="45720" anchor="ctr">
            <a:noAutofit/>
          </a:bodyPr>
          <a:p>
            <a:pPr indent="0" defTabSz="914400">
              <a:lnSpc>
                <a:spcPct val="90000"/>
              </a:lnSpc>
              <a:buNone/>
            </a:pPr>
            <a:r>
              <a:rPr b="0" lang="en-US" sz="4800" spc="-120" strike="noStrike">
                <a:solidFill>
                  <a:schemeClr val="accent1"/>
                </a:solidFill>
                <a:latin typeface="Calibri Light"/>
              </a:rPr>
              <a:t>Click to edit Master title style</a:t>
            </a:r>
            <a:endParaRPr b="0" lang="en-US" sz="4800" spc="-1" strike="noStrike">
              <a:solidFill>
                <a:schemeClr val="dk1"/>
              </a:solidFill>
              <a:latin typeface="Calibri Light"/>
            </a:endParaRPr>
          </a:p>
        </p:txBody>
      </p:sp>
      <p:sp>
        <p:nvSpPr>
          <p:cNvPr id="30" name="PlaceHolder 2"/>
          <p:cNvSpPr>
            <a:spLocks noGrp="1"/>
          </p:cNvSpPr>
          <p:nvPr>
            <p:ph type="body"/>
          </p:nvPr>
        </p:nvSpPr>
        <p:spPr>
          <a:xfrm>
            <a:off x="676800" y="1993320"/>
            <a:ext cx="5074560" cy="3767040"/>
          </a:xfrm>
          <a:prstGeom prst="rect">
            <a:avLst/>
          </a:prstGeom>
          <a:noFill/>
          <a:ln w="0">
            <a:noFill/>
          </a:ln>
        </p:spPr>
        <p:txBody>
          <a:bodyPr lIns="91440" rIns="91440" tIns="45720" bIns="45720" anchor="t">
            <a:noAutofit/>
          </a:bodyPr>
          <a:p>
            <a:pPr marL="91440" indent="-91440" defTabSz="914400">
              <a:lnSpc>
                <a:spcPct val="85000"/>
              </a:lnSpc>
              <a:spcBef>
                <a:spcPts val="1301"/>
              </a:spcBef>
              <a:buClr>
                <a:srgbClr val="262626"/>
              </a:buClr>
              <a:buFont typeface="Arial"/>
              <a:buChar char=" "/>
            </a:pPr>
            <a:r>
              <a:rPr b="0" lang="en-US" sz="2200" spc="-1" strike="noStrike">
                <a:solidFill>
                  <a:schemeClr val="dk1">
                    <a:lumMod val="85000"/>
                    <a:lumOff val="15000"/>
                  </a:schemeClr>
                </a:solidFill>
                <a:latin typeface="Calibri Light"/>
              </a:rPr>
              <a:t>Click to edit Master text styles</a:t>
            </a:r>
            <a:endParaRPr b="0" lang="en-US" sz="2200" spc="-1" strike="noStrike">
              <a:solidFill>
                <a:schemeClr val="dk1">
                  <a:lumMod val="85000"/>
                  <a:lumOff val="15000"/>
                </a:schemeClr>
              </a:solidFill>
              <a:latin typeface="Calibri Light"/>
            </a:endParaRPr>
          </a:p>
          <a:p>
            <a:pPr lvl="1" marL="274320" indent="-342720" defTabSz="914400">
              <a:lnSpc>
                <a:spcPct val="85000"/>
              </a:lnSpc>
              <a:spcBef>
                <a:spcPts val="601"/>
              </a:spcBef>
              <a:buClr>
                <a:srgbClr val="262626"/>
              </a:buClr>
              <a:buFont typeface="Arial"/>
              <a:buChar char=" "/>
            </a:pPr>
            <a:r>
              <a:rPr b="0" lang="en-US" sz="1900" spc="-1" strike="noStrike">
                <a:solidFill>
                  <a:schemeClr val="dk1">
                    <a:lumMod val="85000"/>
                    <a:lumOff val="15000"/>
                  </a:schemeClr>
                </a:solidFill>
                <a:latin typeface="Calibri Light"/>
              </a:rPr>
              <a:t>Second level</a:t>
            </a:r>
            <a:endParaRPr b="0" i="1" lang="en-US" sz="1900" spc="-1" strike="noStrike">
              <a:solidFill>
                <a:schemeClr val="dk1">
                  <a:lumMod val="85000"/>
                  <a:lumOff val="15000"/>
                </a:schemeClr>
              </a:solidFill>
              <a:latin typeface="Calibri Light"/>
            </a:endParaRPr>
          </a:p>
          <a:p>
            <a:pPr lvl="2" marL="548640" indent="-548640" defTabSz="914400">
              <a:lnSpc>
                <a:spcPct val="85000"/>
              </a:lnSpc>
              <a:spcBef>
                <a:spcPts val="601"/>
              </a:spcBef>
              <a:buClr>
                <a:srgbClr val="262626"/>
              </a:buClr>
              <a:buFont typeface="Arial"/>
              <a:buChar char=" "/>
            </a:pPr>
            <a:r>
              <a:rPr b="0" i="1" lang="en-US" sz="1700" spc="-1" strike="noStrike">
                <a:solidFill>
                  <a:schemeClr val="dk1">
                    <a:lumMod val="85000"/>
                    <a:lumOff val="15000"/>
                  </a:schemeClr>
                </a:solidFill>
                <a:latin typeface="Calibri Light"/>
              </a:rPr>
              <a:t>Third level</a:t>
            </a:r>
            <a:endParaRPr b="0" lang="en-US" sz="1700" spc="-1" strike="noStrike">
              <a:solidFill>
                <a:schemeClr val="dk1">
                  <a:lumMod val="85000"/>
                  <a:lumOff val="15000"/>
                </a:schemeClr>
              </a:solidFill>
              <a:latin typeface="Calibri Light"/>
            </a:endParaRPr>
          </a:p>
          <a:p>
            <a:pPr lvl="3" marL="822960" indent="-822960" defTabSz="914400">
              <a:lnSpc>
                <a:spcPct val="85000"/>
              </a:lnSpc>
              <a:spcBef>
                <a:spcPts val="601"/>
              </a:spcBef>
              <a:buClr>
                <a:srgbClr val="262626"/>
              </a:buClr>
              <a:buFont typeface="Arial"/>
              <a:buChar char=" "/>
            </a:pPr>
            <a:r>
              <a:rPr b="0" lang="en-US" sz="1500" spc="-1" strike="noStrike">
                <a:solidFill>
                  <a:schemeClr val="dk1">
                    <a:lumMod val="85000"/>
                    <a:lumOff val="15000"/>
                  </a:schemeClr>
                </a:solidFill>
                <a:latin typeface="Calibri Light"/>
              </a:rPr>
              <a:t>Fourth level</a:t>
            </a:r>
            <a:endParaRPr b="0" lang="en-US" sz="1500" spc="-1" strike="noStrike">
              <a:solidFill>
                <a:schemeClr val="dk1">
                  <a:lumMod val="85000"/>
                  <a:lumOff val="15000"/>
                </a:schemeClr>
              </a:solidFill>
              <a:latin typeface="Calibri Light"/>
            </a:endParaRPr>
          </a:p>
          <a:p>
            <a:pPr lvl="4" marL="1097280" indent="-1097280" defTabSz="914400">
              <a:lnSpc>
                <a:spcPct val="85000"/>
              </a:lnSpc>
              <a:spcBef>
                <a:spcPts val="601"/>
              </a:spcBef>
              <a:buClr>
                <a:srgbClr val="262626"/>
              </a:buClr>
              <a:buFont typeface="Arial"/>
              <a:buChar char=" "/>
            </a:pPr>
            <a:r>
              <a:rPr b="0" lang="en-US" sz="1400" spc="-1" strike="noStrike">
                <a:solidFill>
                  <a:schemeClr val="dk1">
                    <a:lumMod val="85000"/>
                    <a:lumOff val="15000"/>
                  </a:schemeClr>
                </a:solidFill>
                <a:latin typeface="Calibri Light"/>
              </a:rPr>
              <a:t>Fifth level</a:t>
            </a:r>
            <a:endParaRPr b="0" lang="en-US" sz="1400" spc="-1" strike="noStrike">
              <a:solidFill>
                <a:schemeClr val="dk1">
                  <a:lumMod val="85000"/>
                  <a:lumOff val="15000"/>
                </a:schemeClr>
              </a:solidFill>
              <a:latin typeface="Calibri Light"/>
            </a:endParaRPr>
          </a:p>
        </p:txBody>
      </p:sp>
      <p:sp>
        <p:nvSpPr>
          <p:cNvPr id="31" name="PlaceHolder 3"/>
          <p:cNvSpPr>
            <a:spLocks noGrp="1"/>
          </p:cNvSpPr>
          <p:nvPr>
            <p:ph type="body"/>
          </p:nvPr>
        </p:nvSpPr>
        <p:spPr>
          <a:xfrm>
            <a:off x="6343560" y="1993320"/>
            <a:ext cx="5074560" cy="3767040"/>
          </a:xfrm>
          <a:prstGeom prst="rect">
            <a:avLst/>
          </a:prstGeom>
          <a:noFill/>
          <a:ln w="0">
            <a:noFill/>
          </a:ln>
        </p:spPr>
        <p:txBody>
          <a:bodyPr lIns="91440" rIns="91440" tIns="45720" bIns="45720" anchor="t">
            <a:noAutofit/>
          </a:bodyPr>
          <a:p>
            <a:pPr marL="91440" indent="-91440" defTabSz="914400">
              <a:lnSpc>
                <a:spcPct val="85000"/>
              </a:lnSpc>
              <a:spcBef>
                <a:spcPts val="1301"/>
              </a:spcBef>
              <a:buClr>
                <a:srgbClr val="262626"/>
              </a:buClr>
              <a:buFont typeface="Arial"/>
              <a:buChar char=" "/>
            </a:pPr>
            <a:r>
              <a:rPr b="0" lang="en-US" sz="2200" spc="-1" strike="noStrike">
                <a:solidFill>
                  <a:schemeClr val="dk1">
                    <a:lumMod val="85000"/>
                    <a:lumOff val="15000"/>
                  </a:schemeClr>
                </a:solidFill>
                <a:latin typeface="Calibri Light"/>
              </a:rPr>
              <a:t>Click to edit Master text styles</a:t>
            </a:r>
            <a:endParaRPr b="0" lang="en-US" sz="2200" spc="-1" strike="noStrike">
              <a:solidFill>
                <a:schemeClr val="dk1">
                  <a:lumMod val="85000"/>
                  <a:lumOff val="15000"/>
                </a:schemeClr>
              </a:solidFill>
              <a:latin typeface="Calibri Light"/>
            </a:endParaRPr>
          </a:p>
          <a:p>
            <a:pPr lvl="1" marL="274320" indent="-342720" defTabSz="914400">
              <a:lnSpc>
                <a:spcPct val="85000"/>
              </a:lnSpc>
              <a:spcBef>
                <a:spcPts val="601"/>
              </a:spcBef>
              <a:buClr>
                <a:srgbClr val="262626"/>
              </a:buClr>
              <a:buFont typeface="Arial"/>
              <a:buChar char=" "/>
            </a:pPr>
            <a:r>
              <a:rPr b="0" lang="en-US" sz="1900" spc="-1" strike="noStrike">
                <a:solidFill>
                  <a:schemeClr val="dk1">
                    <a:lumMod val="85000"/>
                    <a:lumOff val="15000"/>
                  </a:schemeClr>
                </a:solidFill>
                <a:latin typeface="Calibri Light"/>
              </a:rPr>
              <a:t>Second level</a:t>
            </a:r>
            <a:endParaRPr b="0" i="1" lang="en-US" sz="1900" spc="-1" strike="noStrike">
              <a:solidFill>
                <a:schemeClr val="dk1">
                  <a:lumMod val="85000"/>
                  <a:lumOff val="15000"/>
                </a:schemeClr>
              </a:solidFill>
              <a:latin typeface="Calibri Light"/>
            </a:endParaRPr>
          </a:p>
          <a:p>
            <a:pPr lvl="2" marL="548640" indent="-548640" defTabSz="914400">
              <a:lnSpc>
                <a:spcPct val="85000"/>
              </a:lnSpc>
              <a:spcBef>
                <a:spcPts val="601"/>
              </a:spcBef>
              <a:buClr>
                <a:srgbClr val="262626"/>
              </a:buClr>
              <a:buFont typeface="Arial"/>
              <a:buChar char=" "/>
            </a:pPr>
            <a:r>
              <a:rPr b="0" i="1" lang="en-US" sz="1700" spc="-1" strike="noStrike">
                <a:solidFill>
                  <a:schemeClr val="dk1">
                    <a:lumMod val="85000"/>
                    <a:lumOff val="15000"/>
                  </a:schemeClr>
                </a:solidFill>
                <a:latin typeface="Calibri Light"/>
              </a:rPr>
              <a:t>Third level</a:t>
            </a:r>
            <a:endParaRPr b="0" lang="en-US" sz="1700" spc="-1" strike="noStrike">
              <a:solidFill>
                <a:schemeClr val="dk1">
                  <a:lumMod val="85000"/>
                  <a:lumOff val="15000"/>
                </a:schemeClr>
              </a:solidFill>
              <a:latin typeface="Calibri Light"/>
            </a:endParaRPr>
          </a:p>
          <a:p>
            <a:pPr lvl="3" marL="822960" indent="-822960" defTabSz="914400">
              <a:lnSpc>
                <a:spcPct val="85000"/>
              </a:lnSpc>
              <a:spcBef>
                <a:spcPts val="601"/>
              </a:spcBef>
              <a:buClr>
                <a:srgbClr val="262626"/>
              </a:buClr>
              <a:buFont typeface="Arial"/>
              <a:buChar char=" "/>
            </a:pPr>
            <a:r>
              <a:rPr b="0" lang="en-US" sz="1500" spc="-1" strike="noStrike">
                <a:solidFill>
                  <a:schemeClr val="dk1">
                    <a:lumMod val="85000"/>
                    <a:lumOff val="15000"/>
                  </a:schemeClr>
                </a:solidFill>
                <a:latin typeface="Calibri Light"/>
              </a:rPr>
              <a:t>Fourth level</a:t>
            </a:r>
            <a:endParaRPr b="0" lang="en-US" sz="1500" spc="-1" strike="noStrike">
              <a:solidFill>
                <a:schemeClr val="dk1">
                  <a:lumMod val="85000"/>
                  <a:lumOff val="15000"/>
                </a:schemeClr>
              </a:solidFill>
              <a:latin typeface="Calibri Light"/>
            </a:endParaRPr>
          </a:p>
          <a:p>
            <a:pPr lvl="4" marL="1097280" indent="-1097280" defTabSz="914400">
              <a:lnSpc>
                <a:spcPct val="85000"/>
              </a:lnSpc>
              <a:spcBef>
                <a:spcPts val="601"/>
              </a:spcBef>
              <a:buClr>
                <a:srgbClr val="262626"/>
              </a:buClr>
              <a:buFont typeface="Arial"/>
              <a:buChar char=" "/>
            </a:pPr>
            <a:r>
              <a:rPr b="0" lang="en-US" sz="1400" spc="-1" strike="noStrike">
                <a:solidFill>
                  <a:schemeClr val="dk1">
                    <a:lumMod val="85000"/>
                    <a:lumOff val="15000"/>
                  </a:schemeClr>
                </a:solidFill>
                <a:latin typeface="Calibri Light"/>
              </a:rPr>
              <a:t>Fifth level</a:t>
            </a:r>
            <a:endParaRPr b="0" lang="en-US" sz="1400" spc="-1" strike="noStrike">
              <a:solidFill>
                <a:schemeClr val="dk1">
                  <a:lumMod val="85000"/>
                  <a:lumOff val="15000"/>
                </a:schemeClr>
              </a:solidFill>
              <a:latin typeface="Calibri Light"/>
            </a:endParaRPr>
          </a:p>
        </p:txBody>
      </p:sp>
      <p:sp>
        <p:nvSpPr>
          <p:cNvPr id="32" name="PlaceHolder 4"/>
          <p:cNvSpPr>
            <a:spLocks noGrp="1"/>
          </p:cNvSpPr>
          <p:nvPr>
            <p:ph type="dt" idx="16"/>
          </p:nvPr>
        </p:nvSpPr>
        <p:spPr>
          <a:xfrm>
            <a:off x="685800" y="6412320"/>
            <a:ext cx="4114440" cy="228240"/>
          </a:xfrm>
          <a:prstGeom prst="rect">
            <a:avLst/>
          </a:prstGeom>
          <a:noFill/>
          <a:ln w="0">
            <a:noFill/>
          </a:ln>
        </p:spPr>
        <p:txBody>
          <a:bodyPr lIns="91440" rIns="91440" tIns="45720" bIns="45720" anchor="ctr">
            <a:noAutofit/>
          </a:bodyPr>
          <a:lstStyle>
            <a:lvl1pPr indent="0" defTabSz="457200">
              <a:lnSpc>
                <a:spcPct val="100000"/>
              </a:lnSpc>
              <a:buNone/>
              <a:defRPr b="0" lang="en-US" sz="950" spc="-1" strike="noStrike">
                <a:solidFill>
                  <a:schemeClr val="dk1">
                    <a:alpha val="75000"/>
                  </a:schemeClr>
                </a:solidFill>
                <a:latin typeface="Calibri Light"/>
              </a:defRPr>
            </a:lvl1pPr>
          </a:lstStyle>
          <a:p>
            <a:pPr indent="0" defTabSz="457200">
              <a:lnSpc>
                <a:spcPct val="100000"/>
              </a:lnSpc>
              <a:buNone/>
            </a:pPr>
            <a:r>
              <a:rPr b="0" lang="en-US" sz="950" spc="-1" strike="noStrike">
                <a:solidFill>
                  <a:schemeClr val="dk1">
                    <a:alpha val="75000"/>
                  </a:schemeClr>
                </a:solidFill>
                <a:latin typeface="Calibri Light"/>
              </a:rPr>
              <a:t>&lt;date/time&gt;</a:t>
            </a:r>
            <a:endParaRPr b="0" lang="en-US" sz="950" spc="-1" strike="noStrike">
              <a:solidFill>
                <a:srgbClr val="000000"/>
              </a:solidFill>
              <a:latin typeface="Times New Roman"/>
            </a:endParaRPr>
          </a:p>
        </p:txBody>
      </p:sp>
      <p:sp>
        <p:nvSpPr>
          <p:cNvPr id="33" name="PlaceHolder 5"/>
          <p:cNvSpPr>
            <a:spLocks noGrp="1"/>
          </p:cNvSpPr>
          <p:nvPr>
            <p:ph type="ftr" idx="17"/>
          </p:nvPr>
        </p:nvSpPr>
        <p:spPr>
          <a:xfrm>
            <a:off x="685800" y="6554520"/>
            <a:ext cx="5028840" cy="22824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4" name="PlaceHolder 6"/>
          <p:cNvSpPr>
            <a:spLocks noGrp="1"/>
          </p:cNvSpPr>
          <p:nvPr>
            <p:ph type="sldNum" idx="18"/>
          </p:nvPr>
        </p:nvSpPr>
        <p:spPr>
          <a:xfrm>
            <a:off x="8721720" y="5829840"/>
            <a:ext cx="2925720" cy="1396800"/>
          </a:xfrm>
          <a:prstGeom prst="rect">
            <a:avLst/>
          </a:prstGeom>
          <a:noFill/>
          <a:ln w="0">
            <a:noFill/>
          </a:ln>
        </p:spPr>
        <p:txBody>
          <a:bodyPr lIns="91440" rIns="91440" tIns="45720" bIns="45720" anchor="b">
            <a:noAutofit/>
          </a:bodyPr>
          <a:lstStyle>
            <a:lvl1pPr indent="0" algn="r" defTabSz="457200">
              <a:lnSpc>
                <a:spcPct val="100000"/>
              </a:lnSpc>
              <a:buNone/>
              <a:defRPr b="0" lang="en-US" sz="9000" spc="-1" strike="noStrike">
                <a:solidFill>
                  <a:schemeClr val="accent1">
                    <a:alpha val="20000"/>
                  </a:schemeClr>
                </a:solidFill>
                <a:latin typeface="Calibri Light"/>
              </a:defRPr>
            </a:lvl1pPr>
          </a:lstStyle>
          <a:p>
            <a:pPr indent="0" algn="r" defTabSz="457200">
              <a:lnSpc>
                <a:spcPct val="100000"/>
              </a:lnSpc>
              <a:buNone/>
            </a:pPr>
            <a:fld id="{B1ABC9E5-6563-44C9-B90E-949A49E46845}" type="slidenum">
              <a:rPr b="0" lang="en-US" sz="9000" spc="-1" strike="noStrike">
                <a:solidFill>
                  <a:schemeClr val="accent1">
                    <a:alpha val="20000"/>
                  </a:schemeClr>
                </a:solidFill>
                <a:latin typeface="Calibri Light"/>
              </a:rPr>
              <a:t>&lt;number&gt;</a:t>
            </a:fld>
            <a:endParaRPr b="0" lang="en-US" sz="9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57360" y="499680"/>
            <a:ext cx="10772280" cy="1657800"/>
          </a:xfrm>
          <a:prstGeom prst="rect">
            <a:avLst/>
          </a:prstGeom>
          <a:noFill/>
          <a:ln w="0">
            <a:noFill/>
          </a:ln>
        </p:spPr>
        <p:txBody>
          <a:bodyPr lIns="91440" rIns="91440" tIns="45720" bIns="45720" anchor="ctr">
            <a:noAutofit/>
          </a:bodyPr>
          <a:p>
            <a:pPr indent="0" defTabSz="914400">
              <a:lnSpc>
                <a:spcPct val="90000"/>
              </a:lnSpc>
              <a:buNone/>
            </a:pPr>
            <a:r>
              <a:rPr b="0" lang="en-US" sz="4800" spc="-120" strike="noStrike">
                <a:solidFill>
                  <a:schemeClr val="accent1"/>
                </a:solidFill>
                <a:latin typeface="Calibri Light"/>
              </a:rPr>
              <a:t>Click to edit Master title style</a:t>
            </a:r>
            <a:endParaRPr b="0" lang="en-US" sz="4800" spc="-1" strike="noStrike">
              <a:solidFill>
                <a:schemeClr val="dk1"/>
              </a:solidFill>
              <a:latin typeface="Calibri Light"/>
            </a:endParaRPr>
          </a:p>
        </p:txBody>
      </p:sp>
      <p:sp>
        <p:nvSpPr>
          <p:cNvPr id="39" name="PlaceHolder 2"/>
          <p:cNvSpPr>
            <a:spLocks noGrp="1"/>
          </p:cNvSpPr>
          <p:nvPr>
            <p:ph type="body"/>
          </p:nvPr>
        </p:nvSpPr>
        <p:spPr>
          <a:xfrm>
            <a:off x="676800" y="2031840"/>
            <a:ext cx="5074560" cy="722880"/>
          </a:xfrm>
          <a:prstGeom prst="rect">
            <a:avLst/>
          </a:prstGeom>
          <a:noFill/>
          <a:ln w="0">
            <a:noFill/>
          </a:ln>
        </p:spPr>
        <p:txBody>
          <a:bodyPr lIns="91440" rIns="91440" tIns="45720" bIns="45720" anchor="ctr">
            <a:normAutofit/>
          </a:bodyPr>
          <a:p>
            <a:pPr indent="0" defTabSz="914400">
              <a:lnSpc>
                <a:spcPct val="85000"/>
              </a:lnSpc>
              <a:buNone/>
              <a:tabLst>
                <a:tab algn="l" pos="0"/>
              </a:tabLst>
            </a:pPr>
            <a:r>
              <a:rPr b="0" lang="en-US" sz="2000" spc="-1" strike="noStrike" cap="all">
                <a:solidFill>
                  <a:schemeClr val="dk1">
                    <a:lumMod val="85000"/>
                    <a:lumOff val="15000"/>
                  </a:schemeClr>
                </a:solidFill>
                <a:latin typeface="Calibri Light"/>
              </a:rPr>
              <a:t>Click to edit Master text styles</a:t>
            </a:r>
            <a:endParaRPr b="0" lang="en-US" sz="2000" spc="-1" strike="noStrike">
              <a:solidFill>
                <a:schemeClr val="dk1">
                  <a:lumMod val="85000"/>
                  <a:lumOff val="15000"/>
                </a:schemeClr>
              </a:solidFill>
              <a:latin typeface="Calibri Light"/>
            </a:endParaRPr>
          </a:p>
        </p:txBody>
      </p:sp>
      <p:sp>
        <p:nvSpPr>
          <p:cNvPr id="40" name="PlaceHolder 3"/>
          <p:cNvSpPr>
            <a:spLocks noGrp="1"/>
          </p:cNvSpPr>
          <p:nvPr>
            <p:ph type="body"/>
          </p:nvPr>
        </p:nvSpPr>
        <p:spPr>
          <a:xfrm>
            <a:off x="676800" y="2736000"/>
            <a:ext cx="5074560" cy="3200040"/>
          </a:xfrm>
          <a:prstGeom prst="rect">
            <a:avLst/>
          </a:prstGeom>
          <a:noFill/>
          <a:ln w="0">
            <a:noFill/>
          </a:ln>
        </p:spPr>
        <p:txBody>
          <a:bodyPr lIns="91440" rIns="91440" tIns="45720" bIns="45720" anchor="t">
            <a:noAutofit/>
          </a:bodyPr>
          <a:p>
            <a:pPr marL="91440" indent="-91440" defTabSz="914400">
              <a:lnSpc>
                <a:spcPct val="85000"/>
              </a:lnSpc>
              <a:spcBef>
                <a:spcPts val="1301"/>
              </a:spcBef>
              <a:buClr>
                <a:srgbClr val="262626"/>
              </a:buClr>
              <a:buFont typeface="Arial"/>
              <a:buChar char=" "/>
            </a:pPr>
            <a:r>
              <a:rPr b="0" lang="en-US" sz="2100" spc="-1" strike="noStrike">
                <a:solidFill>
                  <a:schemeClr val="dk1">
                    <a:lumMod val="85000"/>
                    <a:lumOff val="15000"/>
                  </a:schemeClr>
                </a:solidFill>
                <a:latin typeface="Calibri Light"/>
              </a:rPr>
              <a:t>Click to edit Master text styles</a:t>
            </a:r>
            <a:endParaRPr b="0" lang="en-US" sz="2100" spc="-1" strike="noStrike">
              <a:solidFill>
                <a:schemeClr val="dk1">
                  <a:lumMod val="85000"/>
                  <a:lumOff val="15000"/>
                </a:schemeClr>
              </a:solidFill>
              <a:latin typeface="Calibri Light"/>
            </a:endParaRPr>
          </a:p>
          <a:p>
            <a:pPr lvl="1" marL="274320" indent="-342720" defTabSz="914400">
              <a:lnSpc>
                <a:spcPct val="85000"/>
              </a:lnSpc>
              <a:spcBef>
                <a:spcPts val="601"/>
              </a:spcBef>
              <a:buClr>
                <a:srgbClr val="262626"/>
              </a:buClr>
              <a:buFont typeface="Arial"/>
              <a:buChar char=" "/>
            </a:pPr>
            <a:r>
              <a:rPr b="0" lang="en-US" sz="1800" spc="-1" strike="noStrike">
                <a:solidFill>
                  <a:schemeClr val="dk1">
                    <a:lumMod val="85000"/>
                    <a:lumOff val="15000"/>
                  </a:schemeClr>
                </a:solidFill>
                <a:latin typeface="Calibri Light"/>
              </a:rPr>
              <a:t>Second level</a:t>
            </a:r>
            <a:endParaRPr b="0" i="1" lang="en-US" sz="1800" spc="-1" strike="noStrike">
              <a:solidFill>
                <a:schemeClr val="dk1">
                  <a:lumMod val="85000"/>
                  <a:lumOff val="15000"/>
                </a:schemeClr>
              </a:solidFill>
              <a:latin typeface="Calibri Light"/>
            </a:endParaRPr>
          </a:p>
          <a:p>
            <a:pPr lvl="2" marL="548640" indent="-548640" defTabSz="914400">
              <a:lnSpc>
                <a:spcPct val="85000"/>
              </a:lnSpc>
              <a:spcBef>
                <a:spcPts val="601"/>
              </a:spcBef>
              <a:buClr>
                <a:srgbClr val="262626"/>
              </a:buClr>
              <a:buFont typeface="Arial"/>
              <a:buChar char=" "/>
            </a:pPr>
            <a:r>
              <a:rPr b="0" i="1" lang="en-US" sz="1600" spc="-1" strike="noStrike">
                <a:solidFill>
                  <a:schemeClr val="dk1">
                    <a:lumMod val="85000"/>
                    <a:lumOff val="15000"/>
                  </a:schemeClr>
                </a:solidFill>
                <a:latin typeface="Calibri Light"/>
              </a:rPr>
              <a:t>Third level</a:t>
            </a:r>
            <a:endParaRPr b="0" lang="en-US" sz="1600" spc="-1" strike="noStrike">
              <a:solidFill>
                <a:schemeClr val="dk1">
                  <a:lumMod val="85000"/>
                  <a:lumOff val="15000"/>
                </a:schemeClr>
              </a:solidFill>
              <a:latin typeface="Calibri Light"/>
            </a:endParaRPr>
          </a:p>
          <a:p>
            <a:pPr lvl="3" marL="822960" indent="-822960" defTabSz="914400">
              <a:lnSpc>
                <a:spcPct val="85000"/>
              </a:lnSpc>
              <a:spcBef>
                <a:spcPts val="601"/>
              </a:spcBef>
              <a:buClr>
                <a:srgbClr val="262626"/>
              </a:buClr>
              <a:buFont typeface="Arial"/>
              <a:buChar char=" "/>
            </a:pPr>
            <a:r>
              <a:rPr b="0" lang="en-US" sz="1400" spc="-1" strike="noStrike">
                <a:solidFill>
                  <a:schemeClr val="dk1">
                    <a:lumMod val="85000"/>
                    <a:lumOff val="15000"/>
                  </a:schemeClr>
                </a:solidFill>
                <a:latin typeface="Calibri Light"/>
              </a:rPr>
              <a:t>Fourth level</a:t>
            </a:r>
            <a:endParaRPr b="0" lang="en-US" sz="1400" spc="-1" strike="noStrike">
              <a:solidFill>
                <a:schemeClr val="dk1">
                  <a:lumMod val="85000"/>
                  <a:lumOff val="15000"/>
                </a:schemeClr>
              </a:solidFill>
              <a:latin typeface="Calibri Light"/>
            </a:endParaRPr>
          </a:p>
          <a:p>
            <a:pPr lvl="4" marL="1097280" indent="-1097280" defTabSz="914400">
              <a:lnSpc>
                <a:spcPct val="85000"/>
              </a:lnSpc>
              <a:spcBef>
                <a:spcPts val="601"/>
              </a:spcBef>
              <a:buClr>
                <a:srgbClr val="262626"/>
              </a:buClr>
              <a:buFont typeface="Arial"/>
              <a:buChar char=" "/>
            </a:pPr>
            <a:r>
              <a:rPr b="0" lang="en-US" sz="1400" spc="-1" strike="noStrike">
                <a:solidFill>
                  <a:schemeClr val="dk1">
                    <a:lumMod val="85000"/>
                    <a:lumOff val="15000"/>
                  </a:schemeClr>
                </a:solidFill>
                <a:latin typeface="Calibri Light"/>
              </a:rPr>
              <a:t>Fifth level</a:t>
            </a:r>
            <a:endParaRPr b="0" lang="en-US" sz="1400" spc="-1" strike="noStrike">
              <a:solidFill>
                <a:schemeClr val="dk1">
                  <a:lumMod val="85000"/>
                  <a:lumOff val="15000"/>
                </a:schemeClr>
              </a:solidFill>
              <a:latin typeface="Calibri Light"/>
            </a:endParaRPr>
          </a:p>
        </p:txBody>
      </p:sp>
      <p:sp>
        <p:nvSpPr>
          <p:cNvPr id="41" name="PlaceHolder 4"/>
          <p:cNvSpPr>
            <a:spLocks noGrp="1"/>
          </p:cNvSpPr>
          <p:nvPr>
            <p:ph type="body"/>
          </p:nvPr>
        </p:nvSpPr>
        <p:spPr>
          <a:xfrm>
            <a:off x="6355080" y="2030040"/>
            <a:ext cx="5074560" cy="722160"/>
          </a:xfrm>
          <a:prstGeom prst="rect">
            <a:avLst/>
          </a:prstGeom>
          <a:noFill/>
          <a:ln w="0">
            <a:noFill/>
          </a:ln>
        </p:spPr>
        <p:txBody>
          <a:bodyPr lIns="91440" rIns="91440" tIns="45720" bIns="45720" anchor="ctr">
            <a:normAutofit/>
          </a:bodyPr>
          <a:p>
            <a:pPr indent="0" defTabSz="914400">
              <a:lnSpc>
                <a:spcPct val="85000"/>
              </a:lnSpc>
              <a:buNone/>
              <a:tabLst>
                <a:tab algn="l" pos="0"/>
              </a:tabLst>
            </a:pPr>
            <a:r>
              <a:rPr b="0" lang="en-US" sz="2000" spc="-1" strike="noStrike" cap="all">
                <a:solidFill>
                  <a:schemeClr val="dk1">
                    <a:lumMod val="85000"/>
                    <a:lumOff val="15000"/>
                  </a:schemeClr>
                </a:solidFill>
                <a:latin typeface="Calibri Light"/>
              </a:rPr>
              <a:t>Click to edit Master text styles</a:t>
            </a:r>
            <a:endParaRPr b="0" lang="en-US" sz="2000" spc="-1" strike="noStrike">
              <a:solidFill>
                <a:schemeClr val="dk1">
                  <a:lumMod val="85000"/>
                  <a:lumOff val="15000"/>
                </a:schemeClr>
              </a:solidFill>
              <a:latin typeface="Calibri Light"/>
            </a:endParaRPr>
          </a:p>
        </p:txBody>
      </p:sp>
      <p:sp>
        <p:nvSpPr>
          <p:cNvPr id="42" name="PlaceHolder 5"/>
          <p:cNvSpPr>
            <a:spLocks noGrp="1"/>
          </p:cNvSpPr>
          <p:nvPr>
            <p:ph type="body"/>
          </p:nvPr>
        </p:nvSpPr>
        <p:spPr>
          <a:xfrm>
            <a:off x="6355080" y="2734200"/>
            <a:ext cx="5074560" cy="3200040"/>
          </a:xfrm>
          <a:prstGeom prst="rect">
            <a:avLst/>
          </a:prstGeom>
          <a:noFill/>
          <a:ln w="0">
            <a:noFill/>
          </a:ln>
        </p:spPr>
        <p:txBody>
          <a:bodyPr lIns="91440" rIns="91440" tIns="45720" bIns="45720" anchor="t">
            <a:noAutofit/>
          </a:bodyPr>
          <a:p>
            <a:pPr marL="91440" indent="-91440" defTabSz="914400">
              <a:lnSpc>
                <a:spcPct val="85000"/>
              </a:lnSpc>
              <a:spcBef>
                <a:spcPts val="1301"/>
              </a:spcBef>
              <a:buClr>
                <a:srgbClr val="262626"/>
              </a:buClr>
              <a:buFont typeface="Arial"/>
              <a:buChar char=" "/>
            </a:pPr>
            <a:r>
              <a:rPr b="0" lang="en-US" sz="2100" spc="-1" strike="noStrike">
                <a:solidFill>
                  <a:schemeClr val="dk1">
                    <a:lumMod val="85000"/>
                    <a:lumOff val="15000"/>
                  </a:schemeClr>
                </a:solidFill>
                <a:latin typeface="Calibri Light"/>
              </a:rPr>
              <a:t>Click to edit Master text styles</a:t>
            </a:r>
            <a:endParaRPr b="0" lang="en-US" sz="2100" spc="-1" strike="noStrike">
              <a:solidFill>
                <a:schemeClr val="dk1">
                  <a:lumMod val="85000"/>
                  <a:lumOff val="15000"/>
                </a:schemeClr>
              </a:solidFill>
              <a:latin typeface="Calibri Light"/>
            </a:endParaRPr>
          </a:p>
          <a:p>
            <a:pPr lvl="1" marL="274320" indent="-342720" defTabSz="914400">
              <a:lnSpc>
                <a:spcPct val="85000"/>
              </a:lnSpc>
              <a:spcBef>
                <a:spcPts val="601"/>
              </a:spcBef>
              <a:buClr>
                <a:srgbClr val="262626"/>
              </a:buClr>
              <a:buFont typeface="Arial"/>
              <a:buChar char=" "/>
            </a:pPr>
            <a:r>
              <a:rPr b="0" lang="en-US" sz="1800" spc="-1" strike="noStrike">
                <a:solidFill>
                  <a:schemeClr val="dk1">
                    <a:lumMod val="85000"/>
                    <a:lumOff val="15000"/>
                  </a:schemeClr>
                </a:solidFill>
                <a:latin typeface="Calibri Light"/>
              </a:rPr>
              <a:t>Second level</a:t>
            </a:r>
            <a:endParaRPr b="0" i="1" lang="en-US" sz="1800" spc="-1" strike="noStrike">
              <a:solidFill>
                <a:schemeClr val="dk1">
                  <a:lumMod val="85000"/>
                  <a:lumOff val="15000"/>
                </a:schemeClr>
              </a:solidFill>
              <a:latin typeface="Calibri Light"/>
            </a:endParaRPr>
          </a:p>
          <a:p>
            <a:pPr lvl="2" marL="548640" indent="-548640" defTabSz="914400">
              <a:lnSpc>
                <a:spcPct val="85000"/>
              </a:lnSpc>
              <a:spcBef>
                <a:spcPts val="601"/>
              </a:spcBef>
              <a:buClr>
                <a:srgbClr val="262626"/>
              </a:buClr>
              <a:buFont typeface="Arial"/>
              <a:buChar char=" "/>
            </a:pPr>
            <a:r>
              <a:rPr b="0" i="1" lang="en-US" sz="1600" spc="-1" strike="noStrike">
                <a:solidFill>
                  <a:schemeClr val="dk1">
                    <a:lumMod val="85000"/>
                    <a:lumOff val="15000"/>
                  </a:schemeClr>
                </a:solidFill>
                <a:latin typeface="Calibri Light"/>
              </a:rPr>
              <a:t>Third level</a:t>
            </a:r>
            <a:endParaRPr b="0" lang="en-US" sz="1600" spc="-1" strike="noStrike">
              <a:solidFill>
                <a:schemeClr val="dk1">
                  <a:lumMod val="85000"/>
                  <a:lumOff val="15000"/>
                </a:schemeClr>
              </a:solidFill>
              <a:latin typeface="Calibri Light"/>
            </a:endParaRPr>
          </a:p>
          <a:p>
            <a:pPr lvl="3" marL="822960" indent="-822960" defTabSz="914400">
              <a:lnSpc>
                <a:spcPct val="85000"/>
              </a:lnSpc>
              <a:spcBef>
                <a:spcPts val="601"/>
              </a:spcBef>
              <a:buClr>
                <a:srgbClr val="262626"/>
              </a:buClr>
              <a:buFont typeface="Arial"/>
              <a:buChar char=" "/>
            </a:pPr>
            <a:r>
              <a:rPr b="0" lang="en-US" sz="1400" spc="-1" strike="noStrike">
                <a:solidFill>
                  <a:schemeClr val="dk1">
                    <a:lumMod val="85000"/>
                    <a:lumOff val="15000"/>
                  </a:schemeClr>
                </a:solidFill>
                <a:latin typeface="Calibri Light"/>
              </a:rPr>
              <a:t>Fourth level</a:t>
            </a:r>
            <a:endParaRPr b="0" lang="en-US" sz="1400" spc="-1" strike="noStrike">
              <a:solidFill>
                <a:schemeClr val="dk1">
                  <a:lumMod val="85000"/>
                  <a:lumOff val="15000"/>
                </a:schemeClr>
              </a:solidFill>
              <a:latin typeface="Calibri Light"/>
            </a:endParaRPr>
          </a:p>
          <a:p>
            <a:pPr lvl="4" marL="1097280" indent="-1097280" defTabSz="914400">
              <a:lnSpc>
                <a:spcPct val="85000"/>
              </a:lnSpc>
              <a:spcBef>
                <a:spcPts val="601"/>
              </a:spcBef>
              <a:buClr>
                <a:srgbClr val="262626"/>
              </a:buClr>
              <a:buFont typeface="Arial"/>
              <a:buChar char=" "/>
            </a:pPr>
            <a:r>
              <a:rPr b="0" lang="en-US" sz="1400" spc="-1" strike="noStrike">
                <a:solidFill>
                  <a:schemeClr val="dk1">
                    <a:lumMod val="85000"/>
                    <a:lumOff val="15000"/>
                  </a:schemeClr>
                </a:solidFill>
                <a:latin typeface="Calibri Light"/>
              </a:rPr>
              <a:t>Fifth level</a:t>
            </a:r>
            <a:endParaRPr b="0" lang="en-US" sz="1400" spc="-1" strike="noStrike">
              <a:solidFill>
                <a:schemeClr val="dk1">
                  <a:lumMod val="85000"/>
                  <a:lumOff val="15000"/>
                </a:schemeClr>
              </a:solidFill>
              <a:latin typeface="Calibri Light"/>
            </a:endParaRPr>
          </a:p>
        </p:txBody>
      </p:sp>
      <p:sp>
        <p:nvSpPr>
          <p:cNvPr id="43" name="PlaceHolder 6"/>
          <p:cNvSpPr>
            <a:spLocks noGrp="1"/>
          </p:cNvSpPr>
          <p:nvPr>
            <p:ph type="dt" idx="19"/>
          </p:nvPr>
        </p:nvSpPr>
        <p:spPr>
          <a:xfrm>
            <a:off x="685800" y="6412320"/>
            <a:ext cx="4114440" cy="228240"/>
          </a:xfrm>
          <a:prstGeom prst="rect">
            <a:avLst/>
          </a:prstGeom>
          <a:noFill/>
          <a:ln w="0">
            <a:noFill/>
          </a:ln>
        </p:spPr>
        <p:txBody>
          <a:bodyPr lIns="91440" rIns="91440" tIns="45720" bIns="45720" anchor="ctr">
            <a:noAutofit/>
          </a:bodyPr>
          <a:lstStyle>
            <a:lvl1pPr indent="0" defTabSz="457200">
              <a:lnSpc>
                <a:spcPct val="100000"/>
              </a:lnSpc>
              <a:buNone/>
              <a:defRPr b="0" lang="en-US" sz="950" spc="-1" strike="noStrike">
                <a:solidFill>
                  <a:schemeClr val="dk1">
                    <a:alpha val="75000"/>
                  </a:schemeClr>
                </a:solidFill>
                <a:latin typeface="Calibri Light"/>
              </a:defRPr>
            </a:lvl1pPr>
          </a:lstStyle>
          <a:p>
            <a:pPr indent="0" defTabSz="457200">
              <a:lnSpc>
                <a:spcPct val="100000"/>
              </a:lnSpc>
              <a:buNone/>
            </a:pPr>
            <a:r>
              <a:rPr b="0" lang="en-US" sz="950" spc="-1" strike="noStrike">
                <a:solidFill>
                  <a:schemeClr val="dk1">
                    <a:alpha val="75000"/>
                  </a:schemeClr>
                </a:solidFill>
                <a:latin typeface="Calibri Light"/>
              </a:rPr>
              <a:t>&lt;date/time&gt;</a:t>
            </a:r>
            <a:endParaRPr b="0" lang="en-US" sz="950" spc="-1" strike="noStrike">
              <a:solidFill>
                <a:srgbClr val="000000"/>
              </a:solidFill>
              <a:latin typeface="Times New Roman"/>
            </a:endParaRPr>
          </a:p>
        </p:txBody>
      </p:sp>
      <p:sp>
        <p:nvSpPr>
          <p:cNvPr id="44" name="PlaceHolder 7"/>
          <p:cNvSpPr>
            <a:spLocks noGrp="1"/>
          </p:cNvSpPr>
          <p:nvPr>
            <p:ph type="ftr" idx="20"/>
          </p:nvPr>
        </p:nvSpPr>
        <p:spPr>
          <a:xfrm>
            <a:off x="685800" y="6554520"/>
            <a:ext cx="5028840" cy="22824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5" name="PlaceHolder 8"/>
          <p:cNvSpPr>
            <a:spLocks noGrp="1"/>
          </p:cNvSpPr>
          <p:nvPr>
            <p:ph type="sldNum" idx="21"/>
          </p:nvPr>
        </p:nvSpPr>
        <p:spPr>
          <a:xfrm>
            <a:off x="8721720" y="5829840"/>
            <a:ext cx="2925720" cy="1396800"/>
          </a:xfrm>
          <a:prstGeom prst="rect">
            <a:avLst/>
          </a:prstGeom>
          <a:noFill/>
          <a:ln w="0">
            <a:noFill/>
          </a:ln>
        </p:spPr>
        <p:txBody>
          <a:bodyPr lIns="91440" rIns="91440" tIns="45720" bIns="45720" anchor="b">
            <a:noAutofit/>
          </a:bodyPr>
          <a:lstStyle>
            <a:lvl1pPr indent="0" algn="r" defTabSz="457200">
              <a:lnSpc>
                <a:spcPct val="100000"/>
              </a:lnSpc>
              <a:buNone/>
              <a:defRPr b="0" lang="en-US" sz="9000" spc="-1" strike="noStrike">
                <a:solidFill>
                  <a:schemeClr val="accent1">
                    <a:alpha val="20000"/>
                  </a:schemeClr>
                </a:solidFill>
                <a:latin typeface="Calibri Light"/>
              </a:defRPr>
            </a:lvl1pPr>
          </a:lstStyle>
          <a:p>
            <a:pPr indent="0" algn="r" defTabSz="457200">
              <a:lnSpc>
                <a:spcPct val="100000"/>
              </a:lnSpc>
              <a:buNone/>
            </a:pPr>
            <a:fld id="{7EB013A9-A5AD-47AE-9BBB-0A13B405A2E5}" type="slidenum">
              <a:rPr b="0" lang="en-US" sz="9000" spc="-1" strike="noStrike">
                <a:solidFill>
                  <a:schemeClr val="accent1">
                    <a:alpha val="20000"/>
                  </a:schemeClr>
                </a:solidFill>
                <a:latin typeface="Calibri Light"/>
              </a:rPr>
              <a:t>&lt;number&gt;</a:t>
            </a:fld>
            <a:endParaRPr b="0" lang="en-US" sz="9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PlaceHolder 1"/>
          <p:cNvSpPr>
            <a:spLocks noGrp="1"/>
          </p:cNvSpPr>
          <p:nvPr>
            <p:ph type="title"/>
          </p:nvPr>
        </p:nvSpPr>
        <p:spPr>
          <a:xfrm>
            <a:off x="657360" y="499680"/>
            <a:ext cx="10772280" cy="1657800"/>
          </a:xfrm>
          <a:prstGeom prst="rect">
            <a:avLst/>
          </a:prstGeom>
          <a:noFill/>
          <a:ln w="0">
            <a:noFill/>
          </a:ln>
        </p:spPr>
        <p:txBody>
          <a:bodyPr lIns="91440" rIns="91440" tIns="45720" bIns="45720" anchor="ctr">
            <a:noAutofit/>
          </a:bodyPr>
          <a:p>
            <a:pPr indent="0" defTabSz="914400">
              <a:lnSpc>
                <a:spcPct val="90000"/>
              </a:lnSpc>
              <a:buNone/>
            </a:pPr>
            <a:r>
              <a:rPr b="0" lang="en-US" sz="4800" spc="-120" strike="noStrike">
                <a:solidFill>
                  <a:schemeClr val="accent1"/>
                </a:solidFill>
                <a:latin typeface="Calibri Light"/>
              </a:rPr>
              <a:t>Click to edit Master title style</a:t>
            </a:r>
            <a:endParaRPr b="0" lang="en-US" sz="4800" spc="-1" strike="noStrike">
              <a:solidFill>
                <a:schemeClr val="dk1"/>
              </a:solidFill>
              <a:latin typeface="Calibri Light"/>
            </a:endParaRPr>
          </a:p>
        </p:txBody>
      </p:sp>
      <p:sp>
        <p:nvSpPr>
          <p:cNvPr id="47" name="PlaceHolder 2"/>
          <p:cNvSpPr>
            <a:spLocks noGrp="1"/>
          </p:cNvSpPr>
          <p:nvPr>
            <p:ph type="dt" idx="22"/>
          </p:nvPr>
        </p:nvSpPr>
        <p:spPr>
          <a:xfrm>
            <a:off x="685800" y="6412320"/>
            <a:ext cx="4114440" cy="228240"/>
          </a:xfrm>
          <a:prstGeom prst="rect">
            <a:avLst/>
          </a:prstGeom>
          <a:noFill/>
          <a:ln w="0">
            <a:noFill/>
          </a:ln>
        </p:spPr>
        <p:txBody>
          <a:bodyPr lIns="91440" rIns="91440" tIns="45720" bIns="45720" anchor="ctr">
            <a:noAutofit/>
          </a:bodyPr>
          <a:lstStyle>
            <a:lvl1pPr indent="0" defTabSz="457200">
              <a:lnSpc>
                <a:spcPct val="100000"/>
              </a:lnSpc>
              <a:buNone/>
              <a:defRPr b="0" lang="en-US" sz="950" spc="-1" strike="noStrike">
                <a:solidFill>
                  <a:schemeClr val="dk1">
                    <a:alpha val="75000"/>
                  </a:schemeClr>
                </a:solidFill>
                <a:latin typeface="Calibri Light"/>
              </a:defRPr>
            </a:lvl1pPr>
          </a:lstStyle>
          <a:p>
            <a:pPr indent="0" defTabSz="457200">
              <a:lnSpc>
                <a:spcPct val="100000"/>
              </a:lnSpc>
              <a:buNone/>
            </a:pPr>
            <a:r>
              <a:rPr b="0" lang="en-US" sz="950" spc="-1" strike="noStrike">
                <a:solidFill>
                  <a:schemeClr val="dk1">
                    <a:alpha val="75000"/>
                  </a:schemeClr>
                </a:solidFill>
                <a:latin typeface="Calibri Light"/>
              </a:rPr>
              <a:t>&lt;date/time&gt;</a:t>
            </a:r>
            <a:endParaRPr b="0" lang="en-US" sz="950" spc="-1" strike="noStrike">
              <a:solidFill>
                <a:srgbClr val="000000"/>
              </a:solidFill>
              <a:latin typeface="Times New Roman"/>
            </a:endParaRPr>
          </a:p>
        </p:txBody>
      </p:sp>
      <p:sp>
        <p:nvSpPr>
          <p:cNvPr id="48" name="PlaceHolder 3"/>
          <p:cNvSpPr>
            <a:spLocks noGrp="1"/>
          </p:cNvSpPr>
          <p:nvPr>
            <p:ph type="ftr" idx="23"/>
          </p:nvPr>
        </p:nvSpPr>
        <p:spPr>
          <a:xfrm>
            <a:off x="685800" y="6554520"/>
            <a:ext cx="5028840" cy="22824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9" name="PlaceHolder 4"/>
          <p:cNvSpPr>
            <a:spLocks noGrp="1"/>
          </p:cNvSpPr>
          <p:nvPr>
            <p:ph type="sldNum" idx="24"/>
          </p:nvPr>
        </p:nvSpPr>
        <p:spPr>
          <a:xfrm>
            <a:off x="8721720" y="5829840"/>
            <a:ext cx="2925720" cy="1396800"/>
          </a:xfrm>
          <a:prstGeom prst="rect">
            <a:avLst/>
          </a:prstGeom>
          <a:noFill/>
          <a:ln w="0">
            <a:noFill/>
          </a:ln>
        </p:spPr>
        <p:txBody>
          <a:bodyPr lIns="91440" rIns="91440" tIns="45720" bIns="45720" anchor="b">
            <a:noAutofit/>
          </a:bodyPr>
          <a:lstStyle>
            <a:lvl1pPr indent="0" algn="r" defTabSz="457200">
              <a:lnSpc>
                <a:spcPct val="100000"/>
              </a:lnSpc>
              <a:buNone/>
              <a:defRPr b="0" lang="en-US" sz="9000" spc="-1" strike="noStrike">
                <a:solidFill>
                  <a:schemeClr val="accent1">
                    <a:alpha val="20000"/>
                  </a:schemeClr>
                </a:solidFill>
                <a:latin typeface="Calibri Light"/>
              </a:defRPr>
            </a:lvl1pPr>
          </a:lstStyle>
          <a:p>
            <a:pPr indent="0" algn="r" defTabSz="457200">
              <a:lnSpc>
                <a:spcPct val="100000"/>
              </a:lnSpc>
              <a:buNone/>
            </a:pPr>
            <a:fld id="{45C3773E-D6B6-4CBE-9F33-0839FCC97B3C}" type="slidenum">
              <a:rPr b="0" lang="en-US" sz="9000" spc="-1" strike="noStrike">
                <a:solidFill>
                  <a:schemeClr val="accent1">
                    <a:alpha val="20000"/>
                  </a:schemeClr>
                </a:solidFill>
                <a:latin typeface="Calibri Light"/>
              </a:rPr>
              <a:t>&lt;number&gt;</a:t>
            </a:fld>
            <a:endParaRPr b="0" lang="en-US" sz="9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1" name="PlaceHolder 1"/>
          <p:cNvSpPr>
            <a:spLocks noGrp="1"/>
          </p:cNvSpPr>
          <p:nvPr>
            <p:ph type="dt" idx="25"/>
          </p:nvPr>
        </p:nvSpPr>
        <p:spPr>
          <a:xfrm>
            <a:off x="685800" y="6412320"/>
            <a:ext cx="4114440" cy="228240"/>
          </a:xfrm>
          <a:prstGeom prst="rect">
            <a:avLst/>
          </a:prstGeom>
          <a:noFill/>
          <a:ln w="0">
            <a:noFill/>
          </a:ln>
        </p:spPr>
        <p:txBody>
          <a:bodyPr lIns="91440" rIns="91440" tIns="45720" bIns="45720" anchor="ctr">
            <a:noAutofit/>
          </a:bodyPr>
          <a:lstStyle>
            <a:lvl1pPr indent="0" defTabSz="457200">
              <a:lnSpc>
                <a:spcPct val="100000"/>
              </a:lnSpc>
              <a:buNone/>
              <a:defRPr b="0" lang="en-US" sz="950" spc="-1" strike="noStrike">
                <a:solidFill>
                  <a:schemeClr val="dk1">
                    <a:alpha val="75000"/>
                  </a:schemeClr>
                </a:solidFill>
                <a:latin typeface="Calibri Light"/>
              </a:defRPr>
            </a:lvl1pPr>
          </a:lstStyle>
          <a:p>
            <a:pPr indent="0" defTabSz="457200">
              <a:lnSpc>
                <a:spcPct val="100000"/>
              </a:lnSpc>
              <a:buNone/>
            </a:pPr>
            <a:r>
              <a:rPr b="0" lang="en-US" sz="950" spc="-1" strike="noStrike">
                <a:solidFill>
                  <a:schemeClr val="dk1">
                    <a:alpha val="75000"/>
                  </a:schemeClr>
                </a:solidFill>
                <a:latin typeface="Calibri Light"/>
              </a:rPr>
              <a:t>&lt;date/time&gt;</a:t>
            </a:r>
            <a:endParaRPr b="0" lang="en-US" sz="950" spc="-1" strike="noStrike">
              <a:solidFill>
                <a:srgbClr val="000000"/>
              </a:solidFill>
              <a:latin typeface="Times New Roman"/>
            </a:endParaRPr>
          </a:p>
        </p:txBody>
      </p:sp>
      <p:sp>
        <p:nvSpPr>
          <p:cNvPr id="52" name="PlaceHolder 2"/>
          <p:cNvSpPr>
            <a:spLocks noGrp="1"/>
          </p:cNvSpPr>
          <p:nvPr>
            <p:ph type="ftr" idx="26"/>
          </p:nvPr>
        </p:nvSpPr>
        <p:spPr>
          <a:xfrm>
            <a:off x="685800" y="6554520"/>
            <a:ext cx="5028840" cy="22824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53" name="PlaceHolder 3"/>
          <p:cNvSpPr>
            <a:spLocks noGrp="1"/>
          </p:cNvSpPr>
          <p:nvPr>
            <p:ph type="sldNum" idx="27"/>
          </p:nvPr>
        </p:nvSpPr>
        <p:spPr>
          <a:xfrm>
            <a:off x="8721720" y="5829840"/>
            <a:ext cx="2925720" cy="1396800"/>
          </a:xfrm>
          <a:prstGeom prst="rect">
            <a:avLst/>
          </a:prstGeom>
          <a:noFill/>
          <a:ln w="0">
            <a:noFill/>
          </a:ln>
        </p:spPr>
        <p:txBody>
          <a:bodyPr lIns="91440" rIns="91440" tIns="45720" bIns="45720" anchor="b">
            <a:noAutofit/>
          </a:bodyPr>
          <a:lstStyle>
            <a:lvl1pPr indent="0" algn="r" defTabSz="457200">
              <a:lnSpc>
                <a:spcPct val="100000"/>
              </a:lnSpc>
              <a:buNone/>
              <a:defRPr b="0" lang="en-US" sz="9000" spc="-1" strike="noStrike">
                <a:solidFill>
                  <a:schemeClr val="accent1">
                    <a:alpha val="20000"/>
                  </a:schemeClr>
                </a:solidFill>
                <a:latin typeface="Calibri Light"/>
              </a:defRPr>
            </a:lvl1pPr>
          </a:lstStyle>
          <a:p>
            <a:pPr indent="0" algn="r" defTabSz="457200">
              <a:lnSpc>
                <a:spcPct val="100000"/>
              </a:lnSpc>
              <a:buNone/>
            </a:pPr>
            <a:fld id="{A31ED388-3734-4432-9971-795688CAF852}" type="slidenum">
              <a:rPr b="0" lang="en-US" sz="9000" spc="-1" strike="noStrike">
                <a:solidFill>
                  <a:schemeClr val="accent1">
                    <a:alpha val="20000"/>
                  </a:schemeClr>
                </a:solidFill>
                <a:latin typeface="Calibri Light"/>
              </a:rPr>
              <a:t>&lt;number&gt;</a:t>
            </a:fld>
            <a:endParaRPr b="0" lang="en-US" sz="9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tif"/><Relationship Id="rId2" Type="http://schemas.openxmlformats.org/officeDocument/2006/relationships/image" Target="../media/image2.tif"/><Relationship Id="rId3" Type="http://schemas.openxmlformats.org/officeDocument/2006/relationships/image" Target="../media/image2.tif"/><Relationship Id="rId4" Type="http://schemas.openxmlformats.org/officeDocument/2006/relationships/image" Target="../media/image2.tif"/><Relationship Id="rId5" Type="http://schemas.openxmlformats.org/officeDocument/2006/relationships/slideLayout" Target="../slideLayouts/slideLayout23.xml"/><Relationship Id="rId6"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hyperlink" Target="https://www.ted.com/talks/ameenah_gurib_fakim_humble_plants_that_hide_surprising_secrets#t-181467" TargetMode="External"/><Relationship Id="rId3" Type="http://schemas.openxmlformats.org/officeDocument/2006/relationships/slideLayout" Target="../slideLayouts/slideLayout31.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26.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6.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0.tif"/><Relationship Id="rId2" Type="http://schemas.openxmlformats.org/officeDocument/2006/relationships/slideLayout" Target="../slideLayouts/slideLayout26.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6.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tif"/><Relationship Id="rId2" Type="http://schemas.openxmlformats.org/officeDocument/2006/relationships/image" Target="../media/image2.tif"/><Relationship Id="rId3" Type="http://schemas.openxmlformats.org/officeDocument/2006/relationships/image" Target="../media/image2.tif"/><Relationship Id="rId4" Type="http://schemas.openxmlformats.org/officeDocument/2006/relationships/image" Target="../media/image2.tif"/><Relationship Id="rId5" Type="http://schemas.openxmlformats.org/officeDocument/2006/relationships/slideLayout" Target="../slideLayouts/slideLayout23.xml"/><Relationship Id="rId6"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26.xml"/>
</Relationships>
</file>

<file path=ppt/slides/_rels/slide17.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26.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26.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26.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26.xml"/>
</Relationships>
</file>

<file path=ppt/slides/_rels/slide20.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26.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26.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26.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26.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
</Relationships>
</file>

<file path=ppt/slides/_rels/slide3.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26.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6.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2.tif"/><Relationship Id="rId3" Type="http://schemas.openxmlformats.org/officeDocument/2006/relationships/image" Target="../media/image2.tif"/><Relationship Id="rId4" Type="http://schemas.openxmlformats.org/officeDocument/2006/relationships/image" Target="../media/image2.tif"/><Relationship Id="rId5" Type="http://schemas.openxmlformats.org/officeDocument/2006/relationships/slideLayout" Target="../slideLayouts/slideLayout26.xml"/><Relationship Id="rId6"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PlaceHolder 1"/>
          <p:cNvSpPr>
            <a:spLocks noGrp="1"/>
          </p:cNvSpPr>
          <p:nvPr>
            <p:ph type="title"/>
          </p:nvPr>
        </p:nvSpPr>
        <p:spPr>
          <a:xfrm>
            <a:off x="502200" y="448200"/>
            <a:ext cx="11474640" cy="2420280"/>
          </a:xfrm>
          <a:prstGeom prst="rect">
            <a:avLst/>
          </a:prstGeom>
          <a:noFill/>
          <a:ln w="0">
            <a:noFill/>
          </a:ln>
        </p:spPr>
        <p:txBody>
          <a:bodyPr lIns="91440" rIns="91440" tIns="45720" bIns="45720" anchor="b">
            <a:noAutofit/>
          </a:bodyPr>
          <a:p>
            <a:pPr indent="0" algn="ctr" defTabSz="914400">
              <a:lnSpc>
                <a:spcPct val="90000"/>
              </a:lnSpc>
              <a:buNone/>
            </a:pPr>
            <a:r>
              <a:rPr b="0" lang="en-US" sz="6000" spc="-1" strike="noStrike">
                <a:solidFill>
                  <a:schemeClr val="dk1"/>
                </a:solidFill>
                <a:latin typeface="Calibri Light"/>
              </a:rPr>
              <a:t>Lab 8: Lichen Succession</a:t>
            </a:r>
            <a:br>
              <a:rPr sz="6000"/>
            </a:br>
            <a:r>
              <a:rPr b="0" i="1" lang="en-US" sz="4400" spc="-1" strike="noStrike">
                <a:solidFill>
                  <a:schemeClr val="dk1"/>
                </a:solidFill>
                <a:latin typeface="Calibri Light"/>
              </a:rPr>
              <a:t>Did you bring a lichen?</a:t>
            </a:r>
            <a:br>
              <a:rPr sz="4400"/>
            </a:br>
            <a:r>
              <a:rPr b="0" i="1" lang="en-US" sz="4400" spc="-1" strike="noStrike">
                <a:solidFill>
                  <a:schemeClr val="dk1"/>
                </a:solidFill>
                <a:latin typeface="Calibri Light"/>
              </a:rPr>
              <a:t>If not, you might find some outside.. </a:t>
            </a:r>
            <a:endParaRPr b="0" lang="en-US" sz="4400" spc="-1" strike="noStrike">
              <a:solidFill>
                <a:schemeClr val="dk1"/>
              </a:solidFill>
              <a:latin typeface="Calibri"/>
            </a:endParaRPr>
          </a:p>
        </p:txBody>
      </p:sp>
      <p:pic>
        <p:nvPicPr>
          <p:cNvPr id="209" name="Picture 4" descr=""/>
          <p:cNvPicPr/>
          <p:nvPr/>
        </p:nvPicPr>
        <p:blipFill>
          <a:blip r:embed="rId1"/>
          <a:srcRect l="0" t="0" r="0" b="17689"/>
          <a:stretch/>
        </p:blipFill>
        <p:spPr>
          <a:xfrm>
            <a:off x="0" y="3335040"/>
            <a:ext cx="7619760" cy="3522600"/>
          </a:xfrm>
          <a:prstGeom prst="rect">
            <a:avLst/>
          </a:prstGeom>
          <a:ln w="0">
            <a:noFill/>
          </a:ln>
        </p:spPr>
      </p:pic>
      <p:pic>
        <p:nvPicPr>
          <p:cNvPr id="210" name="Picture 5" descr=""/>
          <p:cNvPicPr/>
          <p:nvPr/>
        </p:nvPicPr>
        <p:blipFill>
          <a:blip r:embed="rId2"/>
          <a:srcRect l="0" t="0" r="0" b="14646"/>
          <a:stretch/>
        </p:blipFill>
        <p:spPr>
          <a:xfrm>
            <a:off x="6688800" y="3335040"/>
            <a:ext cx="5502960" cy="3522600"/>
          </a:xfrm>
          <a:prstGeom prst="rect">
            <a:avLst/>
          </a:prstGeom>
          <a:ln w="0">
            <a:noFill/>
          </a:ln>
        </p:spPr>
      </p:pic>
      <p:pic>
        <p:nvPicPr>
          <p:cNvPr id="211" name="Picture 7" descr=""/>
          <p:cNvPicPr/>
          <p:nvPr/>
        </p:nvPicPr>
        <p:blipFill>
          <a:blip r:embed="rId3"/>
          <a:srcRect l="54868" t="43396" r="0" b="14646"/>
          <a:stretch/>
        </p:blipFill>
        <p:spPr>
          <a:xfrm>
            <a:off x="9708840" y="5126760"/>
            <a:ext cx="2482920" cy="1730880"/>
          </a:xfrm>
          <a:prstGeom prst="rect">
            <a:avLst/>
          </a:prstGeom>
          <a:ln w="0">
            <a:noFill/>
          </a:ln>
        </p:spPr>
      </p:pic>
      <p:pic>
        <p:nvPicPr>
          <p:cNvPr id="212" name="Picture 8" descr=""/>
          <p:cNvPicPr/>
          <p:nvPr/>
        </p:nvPicPr>
        <p:blipFill>
          <a:blip r:embed="rId4"/>
          <a:srcRect l="68392" t="38514" r="0" b="14646"/>
          <a:stretch/>
        </p:blipFill>
        <p:spPr>
          <a:xfrm>
            <a:off x="10452960" y="4894560"/>
            <a:ext cx="1738800" cy="193284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Google Shape;87;p13"/>
          <p:cNvSpPr/>
          <p:nvPr/>
        </p:nvSpPr>
        <p:spPr>
          <a:xfrm>
            <a:off x="7837920" y="889920"/>
            <a:ext cx="3728880" cy="4410000"/>
          </a:xfrm>
          <a:prstGeom prst="rect">
            <a:avLst/>
          </a:prstGeom>
          <a:solidFill>
            <a:schemeClr val="accent1"/>
          </a:solidFill>
          <a:ln w="0">
            <a:noFill/>
          </a:ln>
        </p:spPr>
        <p:style>
          <a:lnRef idx="0"/>
          <a:fillRef idx="0"/>
          <a:effectRef idx="0"/>
          <a:fontRef idx="minor"/>
        </p:style>
        <p:txBody>
          <a:bodyPr lIns="111240" rIns="111240" tIns="111240" bIns="111240" anchor="ctr">
            <a:noAutofit/>
          </a:bodyPr>
          <a:p>
            <a:pPr defTabSz="457200">
              <a:lnSpc>
                <a:spcPct val="100000"/>
              </a:lnSpc>
            </a:pPr>
            <a:endParaRPr b="0" lang="en-US" sz="1220" spc="-1" strike="noStrike">
              <a:solidFill>
                <a:schemeClr val="dk1"/>
              </a:solidFill>
              <a:latin typeface="Calibri"/>
            </a:endParaRPr>
          </a:p>
        </p:txBody>
      </p:sp>
      <p:sp>
        <p:nvSpPr>
          <p:cNvPr id="247" name="PlaceHolder 1"/>
          <p:cNvSpPr>
            <a:spLocks noGrp="1"/>
          </p:cNvSpPr>
          <p:nvPr>
            <p:ph type="title"/>
          </p:nvPr>
        </p:nvSpPr>
        <p:spPr>
          <a:xfrm>
            <a:off x="0" y="361800"/>
            <a:ext cx="8602200" cy="542520"/>
          </a:xfrm>
          <a:prstGeom prst="rect">
            <a:avLst/>
          </a:prstGeom>
          <a:noFill/>
          <a:ln w="0">
            <a:noFill/>
          </a:ln>
        </p:spPr>
        <p:txBody>
          <a:bodyPr lIns="62640" rIns="62640" tIns="31320" bIns="31320" anchor="b">
            <a:noAutofit/>
          </a:bodyPr>
          <a:p>
            <a:pPr indent="0" defTabSz="914400">
              <a:lnSpc>
                <a:spcPct val="90000"/>
              </a:lnSpc>
              <a:buNone/>
            </a:pPr>
            <a:r>
              <a:rPr b="0" lang="en" sz="4400" spc="-1" strike="noStrike">
                <a:solidFill>
                  <a:schemeClr val="dk1"/>
                </a:solidFill>
                <a:latin typeface="Calibri Light"/>
              </a:rPr>
              <a:t>The Wide World of Science! </a:t>
            </a:r>
            <a:endParaRPr b="0" lang="en-US" sz="4400" spc="-1" strike="noStrike">
              <a:solidFill>
                <a:schemeClr val="dk1"/>
              </a:solidFill>
              <a:latin typeface="Calibri"/>
            </a:endParaRPr>
          </a:p>
        </p:txBody>
      </p:sp>
      <p:sp>
        <p:nvSpPr>
          <p:cNvPr id="248" name="Google Shape;90;p13"/>
          <p:cNvSpPr/>
          <p:nvPr/>
        </p:nvSpPr>
        <p:spPr>
          <a:xfrm>
            <a:off x="624600" y="1055880"/>
            <a:ext cx="6556680" cy="5810400"/>
          </a:xfrm>
          <a:prstGeom prst="rect">
            <a:avLst/>
          </a:prstGeom>
          <a:noFill/>
          <a:ln w="0">
            <a:noFill/>
          </a:ln>
        </p:spPr>
        <p:style>
          <a:lnRef idx="0"/>
          <a:fillRef idx="0"/>
          <a:effectRef idx="0"/>
          <a:fontRef idx="minor"/>
        </p:style>
        <p:txBody>
          <a:bodyPr lIns="95040" rIns="95040" tIns="47520" bIns="47520" anchor="t">
            <a:noAutofit/>
          </a:bodyPr>
          <a:p>
            <a:pPr defTabSz="457200">
              <a:lnSpc>
                <a:spcPct val="130000"/>
              </a:lnSpc>
            </a:pPr>
            <a:r>
              <a:rPr b="0" lang="en" sz="3200" spc="-1" strike="noStrike">
                <a:solidFill>
                  <a:schemeClr val="dk1"/>
                </a:solidFill>
                <a:latin typeface="Georgia"/>
                <a:ea typeface="Georgia"/>
              </a:rPr>
              <a:t>Ameenah Gurib-Fakim</a:t>
            </a:r>
            <a:endParaRPr b="0" lang="en-US" sz="3200" spc="-1" strike="noStrike">
              <a:solidFill>
                <a:srgbClr val="000000"/>
              </a:solidFill>
              <a:latin typeface="Arial"/>
            </a:endParaRPr>
          </a:p>
          <a:p>
            <a:pPr defTabSz="457200">
              <a:lnSpc>
                <a:spcPct val="100000"/>
              </a:lnSpc>
              <a:spcBef>
                <a:spcPts val="408"/>
              </a:spcBef>
            </a:pPr>
            <a:r>
              <a:rPr b="0" lang="en" sz="2000" spc="-1" strike="noStrike">
                <a:solidFill>
                  <a:schemeClr val="dk1"/>
                </a:solidFill>
                <a:latin typeface="Century Gothic"/>
                <a:ea typeface="Century Gothic"/>
              </a:rPr>
              <a:t>1959-</a:t>
            </a:r>
            <a:endParaRPr b="0" lang="en-US" sz="2000" spc="-1" strike="noStrike">
              <a:solidFill>
                <a:srgbClr val="000000"/>
              </a:solidFill>
              <a:latin typeface="Arial"/>
            </a:endParaRPr>
          </a:p>
          <a:p>
            <a:pPr lvl="1" marL="632160" indent="-281520" defTabSz="457200">
              <a:lnSpc>
                <a:spcPct val="130000"/>
              </a:lnSpc>
              <a:buClr>
                <a:srgbClr val="000000"/>
              </a:buClr>
              <a:buFont typeface="Roboto"/>
              <a:buChar char="○"/>
            </a:pPr>
            <a:r>
              <a:rPr b="0" lang="en" sz="2000" spc="-1" strike="noStrike">
                <a:solidFill>
                  <a:schemeClr val="dk1"/>
                </a:solidFill>
                <a:latin typeface="Roboto"/>
                <a:ea typeface="Roboto"/>
              </a:rPr>
              <a:t>The first female president of Mauritius – an Indian Ocean island nation off east Africa</a:t>
            </a:r>
            <a:endParaRPr b="0" lang="en-US" sz="2000" spc="-1" strike="noStrike">
              <a:solidFill>
                <a:srgbClr val="000000"/>
              </a:solidFill>
              <a:latin typeface="Arial"/>
            </a:endParaRPr>
          </a:p>
          <a:p>
            <a:pPr lvl="1" marL="632160" indent="-281520" defTabSz="457200">
              <a:lnSpc>
                <a:spcPct val="130000"/>
              </a:lnSpc>
              <a:buClr>
                <a:srgbClr val="000000"/>
              </a:buClr>
              <a:buFont typeface="Roboto"/>
              <a:buChar char="○"/>
            </a:pPr>
            <a:r>
              <a:rPr b="0" lang="en" sz="2000" spc="-1" strike="noStrike">
                <a:solidFill>
                  <a:schemeClr val="dk1"/>
                </a:solidFill>
                <a:latin typeface="Roboto"/>
                <a:ea typeface="Roboto"/>
              </a:rPr>
              <a:t>Organic Chemist, previous Organic Chemistry Prof </a:t>
            </a:r>
            <a:endParaRPr b="0" lang="en-US" sz="2000" spc="-1" strike="noStrike">
              <a:solidFill>
                <a:srgbClr val="000000"/>
              </a:solidFill>
              <a:latin typeface="Arial"/>
            </a:endParaRPr>
          </a:p>
          <a:p>
            <a:pPr lvl="1" marL="632160" indent="-281520" defTabSz="457200">
              <a:lnSpc>
                <a:spcPct val="130000"/>
              </a:lnSpc>
              <a:buClr>
                <a:srgbClr val="4472c4"/>
              </a:buClr>
              <a:buFont typeface="Roboto"/>
              <a:buChar char="○"/>
            </a:pPr>
            <a:r>
              <a:rPr b="0" lang="en" sz="2000" spc="-1" strike="noStrike">
                <a:solidFill>
                  <a:schemeClr val="accent1"/>
                </a:solidFill>
                <a:latin typeface="Roboto"/>
                <a:ea typeface="Roboto"/>
              </a:rPr>
              <a:t>Strong proponent of environmental stewardship and environmental justice</a:t>
            </a:r>
            <a:endParaRPr b="0" lang="en-US" sz="2000" spc="-1" strike="noStrike">
              <a:solidFill>
                <a:srgbClr val="000000"/>
              </a:solidFill>
              <a:latin typeface="Arial"/>
            </a:endParaRPr>
          </a:p>
          <a:p>
            <a:pPr lvl="1" marL="632160" indent="-281520" defTabSz="457200">
              <a:lnSpc>
                <a:spcPct val="130000"/>
              </a:lnSpc>
              <a:buClr>
                <a:srgbClr val="000000"/>
              </a:buClr>
              <a:buFont typeface="Roboto"/>
              <a:buChar char="○"/>
            </a:pPr>
            <a:r>
              <a:rPr b="0" lang="en" sz="2000" spc="-1" strike="noStrike">
                <a:solidFill>
                  <a:schemeClr val="dk1"/>
                </a:solidFill>
                <a:latin typeface="Roboto"/>
                <a:ea typeface="Roboto"/>
              </a:rPr>
              <a:t>Mauritius is a biodiversity hotspot with many endemic flora and fauna</a:t>
            </a:r>
            <a:endParaRPr b="0" lang="en-US" sz="2000" spc="-1" strike="noStrike">
              <a:solidFill>
                <a:srgbClr val="000000"/>
              </a:solidFill>
              <a:latin typeface="Arial"/>
            </a:endParaRPr>
          </a:p>
          <a:p>
            <a:pPr lvl="1" marL="632160" indent="-281520" defTabSz="457200">
              <a:lnSpc>
                <a:spcPct val="130000"/>
              </a:lnSpc>
              <a:buClr>
                <a:srgbClr val="000000"/>
              </a:buClr>
              <a:buFont typeface="Roboto"/>
              <a:buChar char="○"/>
            </a:pPr>
            <a:r>
              <a:rPr b="0" lang="en" sz="2000" spc="-1" strike="noStrike">
                <a:solidFill>
                  <a:schemeClr val="dk1"/>
                </a:solidFill>
                <a:latin typeface="Roboto"/>
                <a:ea typeface="Roboto"/>
              </a:rPr>
              <a:t>Forests contain key ingredients to many of the medicines we use today</a:t>
            </a:r>
            <a:endParaRPr b="0" lang="en-US" sz="2000" spc="-1" strike="noStrike">
              <a:solidFill>
                <a:srgbClr val="000000"/>
              </a:solidFill>
              <a:latin typeface="Arial"/>
            </a:endParaRPr>
          </a:p>
          <a:p>
            <a:pPr lvl="1" marL="632160" indent="-281520" defTabSz="457200">
              <a:lnSpc>
                <a:spcPct val="130000"/>
              </a:lnSpc>
              <a:buClr>
                <a:srgbClr val="4472c4"/>
              </a:buClr>
              <a:buFont typeface="Roboto"/>
              <a:buChar char="○"/>
            </a:pPr>
            <a:r>
              <a:rPr b="0" lang="en" sz="2000" spc="-1" strike="noStrike">
                <a:solidFill>
                  <a:schemeClr val="accent1"/>
                </a:solidFill>
                <a:latin typeface="Roboto"/>
                <a:ea typeface="Roboto"/>
              </a:rPr>
              <a:t>“</a:t>
            </a:r>
            <a:r>
              <a:rPr b="0" lang="en" sz="2000" spc="-1" strike="noStrike">
                <a:solidFill>
                  <a:schemeClr val="accent1"/>
                </a:solidFill>
                <a:latin typeface="Roboto"/>
                <a:ea typeface="Roboto"/>
              </a:rPr>
              <a:t>Every time a forest is cut down, we lose a laboratory”</a:t>
            </a:r>
            <a:endParaRPr b="0" lang="en-US" sz="2000" spc="-1" strike="noStrike">
              <a:solidFill>
                <a:srgbClr val="000000"/>
              </a:solidFill>
              <a:latin typeface="Arial"/>
            </a:endParaRPr>
          </a:p>
          <a:p>
            <a:pPr defTabSz="457200">
              <a:lnSpc>
                <a:spcPct val="100000"/>
              </a:lnSpc>
              <a:spcBef>
                <a:spcPts val="683"/>
              </a:spcBef>
            </a:pPr>
            <a:endParaRPr b="0" lang="en-US" sz="2180" spc="-1" strike="noStrike">
              <a:solidFill>
                <a:srgbClr val="000000"/>
              </a:solidFill>
              <a:latin typeface="Arial"/>
            </a:endParaRPr>
          </a:p>
        </p:txBody>
      </p:sp>
      <p:pic>
        <p:nvPicPr>
          <p:cNvPr id="249" name="Google Shape;91;p13" descr=""/>
          <p:cNvPicPr/>
          <p:nvPr/>
        </p:nvPicPr>
        <p:blipFill>
          <a:blip r:embed="rId1"/>
          <a:srcRect l="28635" t="0" r="28640" b="0"/>
          <a:stretch/>
        </p:blipFill>
        <p:spPr>
          <a:xfrm>
            <a:off x="7567920" y="1190160"/>
            <a:ext cx="3460320" cy="4556160"/>
          </a:xfrm>
          <a:prstGeom prst="rect">
            <a:avLst/>
          </a:prstGeom>
          <a:ln w="0">
            <a:noFill/>
          </a:ln>
        </p:spPr>
      </p:pic>
      <p:sp>
        <p:nvSpPr>
          <p:cNvPr id="250" name="Google Shape;92;p13"/>
          <p:cNvSpPr/>
          <p:nvPr/>
        </p:nvSpPr>
        <p:spPr>
          <a:xfrm>
            <a:off x="8104320" y="5879160"/>
            <a:ext cx="1910880" cy="333000"/>
          </a:xfrm>
          <a:prstGeom prst="rect">
            <a:avLst/>
          </a:prstGeom>
          <a:noFill/>
          <a:ln w="0">
            <a:noFill/>
          </a:ln>
        </p:spPr>
        <p:style>
          <a:lnRef idx="0"/>
          <a:fillRef idx="0"/>
          <a:effectRef idx="0"/>
          <a:fontRef idx="minor"/>
        </p:style>
        <p:txBody>
          <a:bodyPr lIns="62280" rIns="62280" tIns="62280" bIns="62280" anchor="t">
            <a:spAutoFit/>
          </a:bodyPr>
          <a:p>
            <a:pPr defTabSz="457200">
              <a:lnSpc>
                <a:spcPct val="100000"/>
              </a:lnSpc>
            </a:pPr>
            <a:r>
              <a:rPr b="0" lang="en" sz="1370" spc="-1" strike="noStrike" u="sng">
                <a:solidFill>
                  <a:schemeClr val="hlink"/>
                </a:solidFill>
                <a:uFillTx/>
                <a:latin typeface="Lato"/>
                <a:ea typeface="Lato"/>
                <a:hlinkClick r:id="rId2"/>
              </a:rPr>
              <a:t>Link </a:t>
            </a:r>
            <a:r>
              <a:rPr b="0" lang="en" sz="1370" spc="-1" strike="noStrike">
                <a:solidFill>
                  <a:schemeClr val="dk1"/>
                </a:solidFill>
                <a:latin typeface="Lato"/>
                <a:ea typeface="Lato"/>
              </a:rPr>
              <a:t>to her TED talk</a:t>
            </a:r>
            <a:endParaRPr b="0" lang="en-US" sz="137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PlaceHolder 1"/>
          <p:cNvSpPr>
            <a:spLocks noGrp="1"/>
          </p:cNvSpPr>
          <p:nvPr>
            <p:ph type="title"/>
          </p:nvPr>
        </p:nvSpPr>
        <p:spPr>
          <a:xfrm>
            <a:off x="314640" y="157320"/>
            <a:ext cx="10772280" cy="1657800"/>
          </a:xfrm>
          <a:prstGeom prst="rect">
            <a:avLst/>
          </a:prstGeom>
          <a:noFill/>
          <a:ln w="0">
            <a:noFill/>
          </a:ln>
        </p:spPr>
        <p:txBody>
          <a:bodyPr lIns="91440" rIns="91440" tIns="45720" bIns="45720" anchor="ctr">
            <a:noAutofit/>
          </a:bodyPr>
          <a:p>
            <a:pPr indent="0" defTabSz="914400">
              <a:lnSpc>
                <a:spcPct val="90000"/>
              </a:lnSpc>
              <a:buNone/>
            </a:pPr>
            <a:r>
              <a:rPr b="0" lang="en-US" sz="4400" spc="-1" strike="noStrike">
                <a:solidFill>
                  <a:schemeClr val="dk1"/>
                </a:solidFill>
                <a:latin typeface="Calibri Light"/>
              </a:rPr>
              <a:t>Ecological Succession</a:t>
            </a:r>
            <a:endParaRPr b="0" lang="en-US" sz="4400" spc="-1" strike="noStrike">
              <a:solidFill>
                <a:schemeClr val="dk1"/>
              </a:solidFill>
              <a:latin typeface="Calibri"/>
            </a:endParaRPr>
          </a:p>
        </p:txBody>
      </p:sp>
      <p:sp>
        <p:nvSpPr>
          <p:cNvPr id="252" name="PlaceHolder 2"/>
          <p:cNvSpPr>
            <a:spLocks noGrp="1"/>
          </p:cNvSpPr>
          <p:nvPr>
            <p:ph/>
          </p:nvPr>
        </p:nvSpPr>
        <p:spPr>
          <a:xfrm>
            <a:off x="314640" y="1870560"/>
            <a:ext cx="10753200" cy="3765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3200" spc="-1" strike="noStrike">
                <a:solidFill>
                  <a:schemeClr val="dk1"/>
                </a:solidFill>
                <a:latin typeface="Calibri"/>
              </a:rPr>
              <a:t>Shift in species composition following disturbance </a:t>
            </a:r>
            <a:endParaRPr b="0" lang="en-US" sz="3200" spc="-1" strike="noStrike">
              <a:solidFill>
                <a:schemeClr val="dk1"/>
              </a:solidFill>
              <a:latin typeface="Calibri"/>
            </a:endParaRPr>
          </a:p>
          <a:p>
            <a:pPr marL="228600" indent="-228600" defTabSz="914400">
              <a:lnSpc>
                <a:spcPct val="90000"/>
              </a:lnSpc>
              <a:spcBef>
                <a:spcPts val="1001"/>
              </a:spcBef>
              <a:buClr>
                <a:srgbClr val="000000"/>
              </a:buClr>
              <a:buFont typeface="Arial"/>
              <a:buChar char="•"/>
            </a:pPr>
            <a:r>
              <a:rPr b="0" lang="en-US" sz="3200" spc="-1" strike="noStrike">
                <a:solidFill>
                  <a:schemeClr val="dk1"/>
                </a:solidFill>
                <a:latin typeface="Calibri"/>
              </a:rPr>
              <a:t>Increases over time in </a:t>
            </a:r>
            <a:endParaRPr b="0" lang="en-US" sz="32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en-US" sz="3200" spc="-1" strike="noStrike">
                <a:solidFill>
                  <a:schemeClr val="dk1"/>
                </a:solidFill>
                <a:latin typeface="Calibri"/>
              </a:rPr>
              <a:t>Biomass </a:t>
            </a:r>
            <a:endParaRPr b="0" lang="en-US" sz="32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en-US" sz="3200" spc="-1" strike="noStrike">
                <a:solidFill>
                  <a:schemeClr val="dk1"/>
                </a:solidFill>
                <a:latin typeface="Calibri"/>
              </a:rPr>
              <a:t>Species diversity</a:t>
            </a:r>
            <a:endParaRPr b="0" lang="en-US" sz="32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en-US" sz="3200" spc="-1" strike="noStrike">
                <a:solidFill>
                  <a:schemeClr val="dk1"/>
                </a:solidFill>
                <a:latin typeface="Calibri"/>
              </a:rPr>
              <a:t>Vegetation stature</a:t>
            </a:r>
            <a:endParaRPr b="0" lang="en-US" sz="32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en-US" sz="3200" spc="-1" strike="noStrike">
                <a:solidFill>
                  <a:schemeClr val="dk1"/>
                </a:solidFill>
                <a:latin typeface="Calibri"/>
              </a:rPr>
              <a:t>Productivity</a:t>
            </a:r>
            <a:endParaRPr b="0" lang="en-US" sz="32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en-US" sz="3200" spc="-1" strike="noStrike">
                <a:solidFill>
                  <a:schemeClr val="dk1"/>
                </a:solidFill>
                <a:latin typeface="Calibri"/>
              </a:rPr>
              <a:t>Canopy</a:t>
            </a:r>
            <a:endParaRPr b="0" lang="en-US" sz="3200" spc="-1" strike="noStrike">
              <a:solidFill>
                <a:schemeClr val="dk1"/>
              </a:solidFill>
              <a:latin typeface="Calibri"/>
            </a:endParaRPr>
          </a:p>
          <a:p>
            <a:pPr indent="0" defTabSz="914400">
              <a:lnSpc>
                <a:spcPct val="90000"/>
              </a:lnSpc>
              <a:spcBef>
                <a:spcPts val="499"/>
              </a:spcBef>
              <a:buNone/>
            </a:pPr>
            <a:endParaRPr b="0" lang="en-US" sz="2400" spc="-1" strike="noStrike">
              <a:solidFill>
                <a:schemeClr val="dk1"/>
              </a:solidFill>
              <a:latin typeface="Calibri"/>
            </a:endParaRPr>
          </a:p>
          <a:p>
            <a:pPr indent="0" defTabSz="914400">
              <a:lnSpc>
                <a:spcPct val="90000"/>
              </a:lnSpc>
              <a:spcBef>
                <a:spcPts val="1001"/>
              </a:spcBef>
              <a:buNone/>
            </a:pPr>
            <a:endParaRPr b="0" lang="en-US" sz="2800" spc="-1" strike="noStrike">
              <a:solidFill>
                <a:schemeClr val="dk1"/>
              </a:solidFill>
              <a:latin typeface="Calibri"/>
            </a:endParaRPr>
          </a:p>
        </p:txBody>
      </p:sp>
      <p:pic>
        <p:nvPicPr>
          <p:cNvPr id="253" name="Picture 3" descr=""/>
          <p:cNvPicPr/>
          <p:nvPr/>
        </p:nvPicPr>
        <p:blipFill>
          <a:blip r:embed="rId1"/>
          <a:stretch/>
        </p:blipFill>
        <p:spPr>
          <a:xfrm>
            <a:off x="4371840" y="2492280"/>
            <a:ext cx="7819560" cy="402876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en-US" sz="4400" spc="-1" strike="noStrike">
                <a:solidFill>
                  <a:schemeClr val="dk1"/>
                </a:solidFill>
                <a:latin typeface="Calibri Light"/>
              </a:rPr>
              <a:t>What is a Lichen?</a:t>
            </a:r>
            <a:endParaRPr b="0" lang="en-US" sz="4400" spc="-1" strike="noStrike">
              <a:solidFill>
                <a:schemeClr val="dk1"/>
              </a:solidFill>
              <a:latin typeface="Calibri"/>
            </a:endParaRPr>
          </a:p>
        </p:txBody>
      </p:sp>
      <p:pic>
        <p:nvPicPr>
          <p:cNvPr id="255" name="Content Placeholder 3" descr=""/>
          <p:cNvPicPr/>
          <p:nvPr/>
        </p:nvPicPr>
        <p:blipFill>
          <a:blip r:embed="rId1"/>
          <a:stretch/>
        </p:blipFill>
        <p:spPr>
          <a:xfrm>
            <a:off x="838080" y="1851120"/>
            <a:ext cx="7040880" cy="3872160"/>
          </a:xfrm>
          <a:prstGeom prst="rect">
            <a:avLst/>
          </a:prstGeom>
          <a:ln w="0">
            <a:noFill/>
          </a:ln>
        </p:spPr>
      </p:pic>
      <p:sp>
        <p:nvSpPr>
          <p:cNvPr id="256" name="Rectangle 4"/>
          <p:cNvSpPr/>
          <p:nvPr/>
        </p:nvSpPr>
        <p:spPr>
          <a:xfrm>
            <a:off x="7770600" y="1842480"/>
            <a:ext cx="2707200" cy="533880"/>
          </a:xfrm>
          <a:prstGeom prst="rect">
            <a:avLst/>
          </a:prstGeom>
          <a:solidFill>
            <a:schemeClr val="bg1"/>
          </a:solidFill>
          <a:ln>
            <a:solidFill>
              <a:srgbClr val="4472c4">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r>
              <a:rPr b="0" lang="en-US" sz="2800" spc="-1" strike="noStrike">
                <a:solidFill>
                  <a:schemeClr val="dk1"/>
                </a:solidFill>
                <a:latin typeface="Calibri"/>
              </a:rPr>
              <a:t>1. Fungal Hyphae</a:t>
            </a:r>
            <a:endParaRPr b="0" lang="en-US" sz="2800" spc="-1" strike="noStrike">
              <a:solidFill>
                <a:srgbClr val="000000"/>
              </a:solidFill>
              <a:latin typeface="Arial"/>
            </a:endParaRPr>
          </a:p>
        </p:txBody>
      </p:sp>
      <p:sp>
        <p:nvSpPr>
          <p:cNvPr id="257" name="Rectangle 5"/>
          <p:cNvSpPr/>
          <p:nvPr/>
        </p:nvSpPr>
        <p:spPr>
          <a:xfrm>
            <a:off x="7824960" y="2516040"/>
            <a:ext cx="2404440" cy="533880"/>
          </a:xfrm>
          <a:prstGeom prst="rect">
            <a:avLst/>
          </a:prstGeom>
          <a:solidFill>
            <a:schemeClr val="bg1"/>
          </a:solidFill>
          <a:ln>
            <a:solidFill>
              <a:srgbClr val="4472c4">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457200">
              <a:lnSpc>
                <a:spcPct val="100000"/>
              </a:lnSpc>
            </a:pPr>
            <a:r>
              <a:rPr b="0" lang="en-US" sz="2800" spc="-1" strike="noStrike">
                <a:solidFill>
                  <a:schemeClr val="dk1"/>
                </a:solidFill>
                <a:latin typeface="Calibri"/>
              </a:rPr>
              <a:t>2. Green Algae</a:t>
            </a:r>
            <a:endParaRPr b="0" lang="en-US" sz="2800" spc="-1" strike="noStrike">
              <a:solidFill>
                <a:srgbClr val="000000"/>
              </a:solidFill>
              <a:latin typeface="Arial"/>
            </a:endParaRPr>
          </a:p>
        </p:txBody>
      </p:sp>
      <p:sp>
        <p:nvSpPr>
          <p:cNvPr id="258" name="Rectangle 6"/>
          <p:cNvSpPr/>
          <p:nvPr/>
        </p:nvSpPr>
        <p:spPr>
          <a:xfrm>
            <a:off x="7824960" y="3327480"/>
            <a:ext cx="2734560" cy="1095840"/>
          </a:xfrm>
          <a:prstGeom prst="rect">
            <a:avLst/>
          </a:prstGeom>
          <a:solidFill>
            <a:schemeClr val="bg1"/>
          </a:solidFill>
          <a:ln>
            <a:solidFill>
              <a:srgbClr val="4472c4">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457200">
              <a:lnSpc>
                <a:spcPct val="100000"/>
              </a:lnSpc>
            </a:pPr>
            <a:r>
              <a:rPr b="0" lang="en-US" sz="2800" spc="-1" strike="noStrike">
                <a:solidFill>
                  <a:schemeClr val="dk1"/>
                </a:solidFill>
                <a:latin typeface="Calibri"/>
              </a:rPr>
              <a:t>3. Loosely packed fungal hyphae</a:t>
            </a:r>
            <a:endParaRPr b="0" lang="en-US" sz="2800" spc="-1" strike="noStrike">
              <a:solidFill>
                <a:srgbClr val="000000"/>
              </a:solidFill>
              <a:latin typeface="Arial"/>
            </a:endParaRPr>
          </a:p>
        </p:txBody>
      </p:sp>
      <p:sp>
        <p:nvSpPr>
          <p:cNvPr id="259" name="Rectangle 7"/>
          <p:cNvSpPr/>
          <p:nvPr/>
        </p:nvSpPr>
        <p:spPr>
          <a:xfrm>
            <a:off x="7879320" y="5319000"/>
            <a:ext cx="2788200" cy="1050840"/>
          </a:xfrm>
          <a:prstGeom prst="rect">
            <a:avLst/>
          </a:prstGeom>
          <a:solidFill>
            <a:schemeClr val="bg1"/>
          </a:solidFill>
          <a:ln>
            <a:solidFill>
              <a:srgbClr val="4472c4">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457200">
              <a:lnSpc>
                <a:spcPct val="100000"/>
              </a:lnSpc>
            </a:pPr>
            <a:r>
              <a:rPr b="0" lang="en-US" sz="2800" spc="-1" strike="noStrike">
                <a:solidFill>
                  <a:schemeClr val="dk1"/>
                </a:solidFill>
                <a:latin typeface="Calibri"/>
              </a:rPr>
              <a:t>4. Rhizines </a:t>
            </a:r>
            <a:br>
              <a:rPr sz="2800"/>
            </a:br>
            <a:r>
              <a:rPr b="0" lang="en-US" sz="2800" spc="-1" strike="noStrike">
                <a:solidFill>
                  <a:schemeClr val="dk1"/>
                </a:solidFill>
                <a:latin typeface="Calibri"/>
              </a:rPr>
              <a:t>(root-like hyphae)</a:t>
            </a:r>
            <a:endParaRPr b="0" lang="en-US" sz="2800" spc="-1" strike="noStrike">
              <a:solidFill>
                <a:srgbClr val="000000"/>
              </a:solidFill>
              <a:latin typeface="Arial"/>
            </a:endParaRPr>
          </a:p>
        </p:txBody>
      </p:sp>
      <p:sp>
        <p:nvSpPr>
          <p:cNvPr id="260" name="Rectangle 8"/>
          <p:cNvSpPr/>
          <p:nvPr/>
        </p:nvSpPr>
        <p:spPr>
          <a:xfrm>
            <a:off x="7852320" y="4700160"/>
            <a:ext cx="2707200" cy="479520"/>
          </a:xfrm>
          <a:prstGeom prst="rect">
            <a:avLst/>
          </a:prstGeom>
          <a:solidFill>
            <a:schemeClr val="bg1"/>
          </a:solidFill>
          <a:ln>
            <a:solidFill>
              <a:srgbClr val="4472c4">
                <a:lumMod val="75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r>
              <a:rPr b="0" lang="en-US" sz="2800" spc="-1" strike="noStrike">
                <a:solidFill>
                  <a:schemeClr val="dk1"/>
                </a:solidFill>
                <a:latin typeface="Calibri"/>
              </a:rPr>
              <a:t>1. Fungal Hyphae</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PlaceHolder 1"/>
          <p:cNvSpPr>
            <a:spLocks noGrp="1"/>
          </p:cNvSpPr>
          <p:nvPr>
            <p:ph type="title"/>
          </p:nvPr>
        </p:nvSpPr>
        <p:spPr>
          <a:xfrm>
            <a:off x="162000" y="194760"/>
            <a:ext cx="10772280" cy="1657800"/>
          </a:xfrm>
          <a:prstGeom prst="rect">
            <a:avLst/>
          </a:prstGeom>
          <a:noFill/>
          <a:ln w="0">
            <a:noFill/>
          </a:ln>
        </p:spPr>
        <p:txBody>
          <a:bodyPr lIns="91440" rIns="91440" tIns="45720" bIns="45720" anchor="ctr">
            <a:noAutofit/>
          </a:bodyPr>
          <a:p>
            <a:pPr indent="0" defTabSz="914400">
              <a:lnSpc>
                <a:spcPct val="90000"/>
              </a:lnSpc>
              <a:buNone/>
            </a:pPr>
            <a:r>
              <a:rPr b="0" lang="en-US" sz="4400" spc="-1" strike="noStrike">
                <a:solidFill>
                  <a:schemeClr val="dk1"/>
                </a:solidFill>
                <a:latin typeface="Calibri Light"/>
              </a:rPr>
              <a:t>Lichen Forms</a:t>
            </a:r>
            <a:endParaRPr b="0" lang="en-US" sz="4400" spc="-1" strike="noStrike">
              <a:solidFill>
                <a:schemeClr val="dk1"/>
              </a:solidFill>
              <a:latin typeface="Calibri"/>
            </a:endParaRPr>
          </a:p>
        </p:txBody>
      </p:sp>
      <p:pic>
        <p:nvPicPr>
          <p:cNvPr id="262" name="Picture 3" descr=""/>
          <p:cNvPicPr/>
          <p:nvPr/>
        </p:nvPicPr>
        <p:blipFill>
          <a:blip r:embed="rId1"/>
          <a:stretch/>
        </p:blipFill>
        <p:spPr>
          <a:xfrm>
            <a:off x="-108720" y="1431000"/>
            <a:ext cx="12300120" cy="3995280"/>
          </a:xfrm>
          <a:prstGeom prst="rect">
            <a:avLst/>
          </a:prstGeom>
          <a:ln w="0">
            <a:noFill/>
          </a:ln>
        </p:spPr>
      </p:pic>
      <p:sp>
        <p:nvSpPr>
          <p:cNvPr id="263" name="TextBox 2"/>
          <p:cNvSpPr/>
          <p:nvPr/>
        </p:nvSpPr>
        <p:spPr>
          <a:xfrm>
            <a:off x="8532000" y="5668200"/>
            <a:ext cx="3370320" cy="94356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0" lang="en-US" sz="2800" spc="-1" strike="noStrike">
                <a:solidFill>
                  <a:schemeClr val="dk1"/>
                </a:solidFill>
                <a:latin typeface="Calibri"/>
              </a:rPr>
              <a:t>Bush like</a:t>
            </a:r>
            <a:br>
              <a:rPr sz="2800"/>
            </a:br>
            <a:r>
              <a:rPr b="0" lang="en-US" sz="2800" spc="-1" strike="noStrike">
                <a:solidFill>
                  <a:schemeClr val="dk1"/>
                </a:solidFill>
                <a:latin typeface="Calibri"/>
              </a:rPr>
              <a:t>Same color all around</a:t>
            </a:r>
            <a:endParaRPr b="0" lang="en-US" sz="2800" spc="-1" strike="noStrike">
              <a:solidFill>
                <a:srgbClr val="000000"/>
              </a:solidFill>
              <a:latin typeface="Arial"/>
            </a:endParaRPr>
          </a:p>
        </p:txBody>
      </p:sp>
      <p:sp>
        <p:nvSpPr>
          <p:cNvPr id="264" name="TextBox 4"/>
          <p:cNvSpPr/>
          <p:nvPr/>
        </p:nvSpPr>
        <p:spPr>
          <a:xfrm>
            <a:off x="4141440" y="5632560"/>
            <a:ext cx="3800160" cy="94356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0" lang="en-US" sz="2800" spc="-1" strike="noStrike">
                <a:solidFill>
                  <a:schemeClr val="dk1"/>
                </a:solidFill>
                <a:latin typeface="Calibri"/>
              </a:rPr>
              <a:t>Flatter, peels off easily</a:t>
            </a:r>
            <a:br>
              <a:rPr sz="2800"/>
            </a:br>
            <a:r>
              <a:rPr b="0" lang="en-US" sz="2800" spc="-1" strike="noStrike">
                <a:solidFill>
                  <a:schemeClr val="dk1"/>
                </a:solidFill>
                <a:latin typeface="Calibri"/>
              </a:rPr>
              <a:t>Bottom a different color</a:t>
            </a:r>
            <a:endParaRPr b="0" lang="en-US" sz="2800" spc="-1" strike="noStrike">
              <a:solidFill>
                <a:srgbClr val="000000"/>
              </a:solidFill>
              <a:latin typeface="Arial"/>
            </a:endParaRPr>
          </a:p>
        </p:txBody>
      </p:sp>
      <p:sp>
        <p:nvSpPr>
          <p:cNvPr id="265" name="TextBox 5"/>
          <p:cNvSpPr/>
          <p:nvPr/>
        </p:nvSpPr>
        <p:spPr>
          <a:xfrm>
            <a:off x="162000" y="5475600"/>
            <a:ext cx="3659400" cy="137052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0" lang="en-US" sz="2800" spc="-1" strike="noStrike">
                <a:solidFill>
                  <a:schemeClr val="dk1"/>
                </a:solidFill>
                <a:latin typeface="Calibri"/>
              </a:rPr>
              <a:t>Strongly adhered</a:t>
            </a:r>
            <a:br>
              <a:rPr sz="2800"/>
            </a:br>
            <a:r>
              <a:rPr b="0" lang="en-US" sz="2800" spc="-1" strike="noStrike">
                <a:solidFill>
                  <a:schemeClr val="dk1"/>
                </a:solidFill>
                <a:latin typeface="Calibri"/>
              </a:rPr>
              <a:t>May look like part of substrate</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PlaceHolder 1"/>
          <p:cNvSpPr>
            <a:spLocks noGrp="1"/>
          </p:cNvSpPr>
          <p:nvPr>
            <p:ph type="title"/>
          </p:nvPr>
        </p:nvSpPr>
        <p:spPr>
          <a:xfrm>
            <a:off x="657360" y="61560"/>
            <a:ext cx="10772280" cy="1384560"/>
          </a:xfrm>
          <a:prstGeom prst="rect">
            <a:avLst/>
          </a:prstGeom>
          <a:noFill/>
          <a:ln w="0">
            <a:noFill/>
          </a:ln>
        </p:spPr>
        <p:txBody>
          <a:bodyPr lIns="91440" rIns="91440" tIns="45720" bIns="45720" anchor="ctr">
            <a:noAutofit/>
          </a:bodyPr>
          <a:p>
            <a:pPr indent="0" defTabSz="914400">
              <a:lnSpc>
                <a:spcPct val="90000"/>
              </a:lnSpc>
              <a:buNone/>
            </a:pPr>
            <a:r>
              <a:rPr b="0" lang="en-US" sz="4400" spc="-1" strike="noStrike">
                <a:solidFill>
                  <a:schemeClr val="dk1"/>
                </a:solidFill>
                <a:latin typeface="Calibri Light"/>
              </a:rPr>
              <a:t>Lichen Succession – smaller spatial scale</a:t>
            </a:r>
            <a:endParaRPr b="0" lang="en-US" sz="4400" spc="-1" strike="noStrike">
              <a:solidFill>
                <a:schemeClr val="dk1"/>
              </a:solidFill>
              <a:latin typeface="Calibri"/>
            </a:endParaRPr>
          </a:p>
        </p:txBody>
      </p:sp>
      <p:pic>
        <p:nvPicPr>
          <p:cNvPr id="267" name="Content Placeholder 3" descr=""/>
          <p:cNvPicPr/>
          <p:nvPr/>
        </p:nvPicPr>
        <p:blipFill>
          <a:blip r:embed="rId1"/>
          <a:srcRect l="0" t="0" r="4664" b="63721"/>
          <a:stretch/>
        </p:blipFill>
        <p:spPr>
          <a:xfrm>
            <a:off x="762120" y="1211760"/>
            <a:ext cx="10304640" cy="5036400"/>
          </a:xfrm>
          <a:prstGeom prst="rect">
            <a:avLst/>
          </a:prstGeom>
          <a:ln w="0">
            <a:noFill/>
          </a:ln>
        </p:spPr>
      </p:pic>
      <p:sp>
        <p:nvSpPr>
          <p:cNvPr id="268" name="TextBox 2"/>
          <p:cNvSpPr/>
          <p:nvPr/>
        </p:nvSpPr>
        <p:spPr>
          <a:xfrm>
            <a:off x="6043680" y="4699800"/>
            <a:ext cx="2933280" cy="1370520"/>
          </a:xfrm>
          <a:prstGeom prst="rect">
            <a:avLst/>
          </a:prstGeom>
          <a:solidFill>
            <a:schemeClr val="bg1"/>
          </a:solidFill>
          <a:ln w="0">
            <a:noFill/>
          </a:ln>
        </p:spPr>
        <p:style>
          <a:lnRef idx="0"/>
          <a:fillRef idx="0"/>
          <a:effectRef idx="0"/>
          <a:fontRef idx="minor"/>
        </p:style>
        <p:txBody>
          <a:bodyPr lIns="90000" rIns="90000" tIns="45000" bIns="45000" anchor="t">
            <a:spAutoFit/>
          </a:bodyPr>
          <a:p>
            <a:pPr defTabSz="457200">
              <a:lnSpc>
                <a:spcPct val="100000"/>
              </a:lnSpc>
            </a:pPr>
            <a:r>
              <a:rPr b="1" lang="en-US" sz="2800" spc="-1" strike="noStrike">
                <a:solidFill>
                  <a:schemeClr val="dk1"/>
                </a:solidFill>
                <a:latin typeface="Calibri"/>
              </a:rPr>
              <a:t>Fruticose Lichens Stem moss</a:t>
            </a:r>
            <a:endParaRPr b="0" lang="en-US" sz="2800" spc="-1" strike="noStrike">
              <a:solidFill>
                <a:srgbClr val="000000"/>
              </a:solidFill>
              <a:latin typeface="Arial"/>
            </a:endParaRPr>
          </a:p>
          <a:p>
            <a:pPr defTabSz="457200">
              <a:lnSpc>
                <a:spcPct val="100000"/>
              </a:lnSpc>
            </a:pPr>
            <a:endParaRPr b="0" lang="en-US" sz="2800" spc="-1" strike="noStrike">
              <a:solidFill>
                <a:srgbClr val="000000"/>
              </a:solidFill>
              <a:latin typeface="Arial"/>
            </a:endParaRPr>
          </a:p>
        </p:txBody>
      </p:sp>
      <p:sp>
        <p:nvSpPr>
          <p:cNvPr id="269" name="TextBox 5"/>
          <p:cNvSpPr/>
          <p:nvPr/>
        </p:nvSpPr>
        <p:spPr>
          <a:xfrm>
            <a:off x="1162440" y="3436560"/>
            <a:ext cx="1814760" cy="1370520"/>
          </a:xfrm>
          <a:prstGeom prst="rect">
            <a:avLst/>
          </a:prstGeom>
          <a:solidFill>
            <a:schemeClr val="bg1"/>
          </a:solidFill>
          <a:ln w="0">
            <a:noFill/>
          </a:ln>
        </p:spPr>
        <p:style>
          <a:lnRef idx="0"/>
          <a:fillRef idx="0"/>
          <a:effectRef idx="0"/>
          <a:fontRef idx="minor"/>
        </p:style>
        <p:txBody>
          <a:bodyPr lIns="90000" rIns="90000" tIns="45000" bIns="45000" anchor="t">
            <a:spAutoFit/>
          </a:bodyPr>
          <a:p>
            <a:pPr defTabSz="457200">
              <a:lnSpc>
                <a:spcPct val="100000"/>
              </a:lnSpc>
            </a:pPr>
            <a:r>
              <a:rPr b="1" lang="en-US" sz="2800" spc="-1" strike="noStrike">
                <a:solidFill>
                  <a:schemeClr val="dk1"/>
                </a:solidFill>
                <a:latin typeface="Calibri"/>
              </a:rPr>
              <a:t>Crustose</a:t>
            </a:r>
            <a:br>
              <a:rPr sz="2800"/>
            </a:br>
            <a:r>
              <a:rPr b="1" lang="en-US" sz="2800" spc="-1" strike="noStrike">
                <a:solidFill>
                  <a:schemeClr val="dk1"/>
                </a:solidFill>
                <a:latin typeface="Calibri"/>
              </a:rPr>
              <a:t>Lichens</a:t>
            </a:r>
            <a:endParaRPr b="0" lang="en-US" sz="2800" spc="-1" strike="noStrike">
              <a:solidFill>
                <a:srgbClr val="000000"/>
              </a:solidFill>
              <a:latin typeface="Arial"/>
            </a:endParaRPr>
          </a:p>
          <a:p>
            <a:pPr defTabSz="457200">
              <a:lnSpc>
                <a:spcPct val="100000"/>
              </a:lnSpc>
            </a:pPr>
            <a:endParaRPr b="0" lang="en-US" sz="2800" spc="-1" strike="noStrike">
              <a:solidFill>
                <a:srgbClr val="000000"/>
              </a:solidFill>
              <a:latin typeface="Arial"/>
            </a:endParaRPr>
          </a:p>
        </p:txBody>
      </p:sp>
      <p:sp>
        <p:nvSpPr>
          <p:cNvPr id="270" name="TextBox 6"/>
          <p:cNvSpPr/>
          <p:nvPr/>
        </p:nvSpPr>
        <p:spPr>
          <a:xfrm>
            <a:off x="3252240" y="4715280"/>
            <a:ext cx="2609640" cy="1370520"/>
          </a:xfrm>
          <a:prstGeom prst="rect">
            <a:avLst/>
          </a:prstGeom>
          <a:solidFill>
            <a:schemeClr val="bg1"/>
          </a:solidFill>
          <a:ln w="0">
            <a:noFill/>
          </a:ln>
        </p:spPr>
        <p:style>
          <a:lnRef idx="0"/>
          <a:fillRef idx="0"/>
          <a:effectRef idx="0"/>
          <a:fontRef idx="minor"/>
        </p:style>
        <p:txBody>
          <a:bodyPr lIns="90000" rIns="90000" tIns="45000" bIns="45000" anchor="t">
            <a:spAutoFit/>
          </a:bodyPr>
          <a:p>
            <a:pPr defTabSz="457200">
              <a:lnSpc>
                <a:spcPct val="100000"/>
              </a:lnSpc>
            </a:pPr>
            <a:r>
              <a:rPr b="1" lang="en-US" sz="2800" spc="-1" strike="noStrike">
                <a:solidFill>
                  <a:schemeClr val="dk1"/>
                </a:solidFill>
                <a:latin typeface="Calibri"/>
              </a:rPr>
              <a:t>Foliose Lichens Rock moss</a:t>
            </a:r>
            <a:endParaRPr b="0" lang="en-US" sz="2800" spc="-1" strike="noStrike">
              <a:solidFill>
                <a:srgbClr val="000000"/>
              </a:solidFill>
              <a:latin typeface="Arial"/>
            </a:endParaRPr>
          </a:p>
          <a:p>
            <a:pPr defTabSz="457200">
              <a:lnSpc>
                <a:spcPct val="100000"/>
              </a:lnSpc>
            </a:pPr>
            <a:endParaRPr b="0" lang="en-US" sz="2800" spc="-1" strike="noStrike">
              <a:solidFill>
                <a:srgbClr val="000000"/>
              </a:solidFill>
              <a:latin typeface="Arial"/>
            </a:endParaRPr>
          </a:p>
        </p:txBody>
      </p:sp>
      <p:sp>
        <p:nvSpPr>
          <p:cNvPr id="271" name="TextBox 7"/>
          <p:cNvSpPr/>
          <p:nvPr/>
        </p:nvSpPr>
        <p:spPr>
          <a:xfrm>
            <a:off x="8977320" y="4715280"/>
            <a:ext cx="2933280" cy="943560"/>
          </a:xfrm>
          <a:prstGeom prst="rect">
            <a:avLst/>
          </a:prstGeom>
          <a:solidFill>
            <a:schemeClr val="bg1"/>
          </a:solidFill>
          <a:ln w="0">
            <a:noFill/>
          </a:ln>
        </p:spPr>
        <p:style>
          <a:lnRef idx="0"/>
          <a:fillRef idx="0"/>
          <a:effectRef idx="0"/>
          <a:fontRef idx="minor"/>
        </p:style>
        <p:txBody>
          <a:bodyPr lIns="90000" rIns="90000" tIns="45000" bIns="45000" anchor="t">
            <a:spAutoFit/>
          </a:bodyPr>
          <a:p>
            <a:pPr defTabSz="457200">
              <a:lnSpc>
                <a:spcPct val="100000"/>
              </a:lnSpc>
            </a:pPr>
            <a:r>
              <a:rPr b="1" lang="en-US" sz="2800" spc="-1" strike="noStrike">
                <a:solidFill>
                  <a:schemeClr val="dk1"/>
                </a:solidFill>
                <a:latin typeface="Calibri"/>
              </a:rPr>
              <a:t>Vascular plants</a:t>
            </a:r>
            <a:endParaRPr b="0" lang="en-US" sz="2800" spc="-1" strike="noStrike">
              <a:solidFill>
                <a:srgbClr val="000000"/>
              </a:solidFill>
              <a:latin typeface="Arial"/>
            </a:endParaRPr>
          </a:p>
          <a:p>
            <a:pPr defTabSz="457200">
              <a:lnSpc>
                <a:spcPct val="100000"/>
              </a:lnSpc>
            </a:pP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PlaceHolder 1"/>
          <p:cNvSpPr>
            <a:spLocks noGrp="1"/>
          </p:cNvSpPr>
          <p:nvPr>
            <p:ph type="title"/>
          </p:nvPr>
        </p:nvSpPr>
        <p:spPr>
          <a:xfrm>
            <a:off x="1633680" y="249480"/>
            <a:ext cx="9143640" cy="2387160"/>
          </a:xfrm>
          <a:prstGeom prst="rect">
            <a:avLst/>
          </a:prstGeom>
          <a:noFill/>
          <a:ln w="0">
            <a:noFill/>
          </a:ln>
        </p:spPr>
        <p:txBody>
          <a:bodyPr lIns="91440" rIns="91440" tIns="45720" bIns="45720" anchor="b">
            <a:noAutofit/>
          </a:bodyPr>
          <a:p>
            <a:pPr indent="0" algn="ctr" defTabSz="914400">
              <a:lnSpc>
                <a:spcPct val="90000"/>
              </a:lnSpc>
              <a:buNone/>
            </a:pPr>
            <a:r>
              <a:rPr b="0" lang="en-US" sz="6000" spc="-1" strike="noStrike">
                <a:solidFill>
                  <a:schemeClr val="dk1"/>
                </a:solidFill>
                <a:latin typeface="Calibri Light"/>
              </a:rPr>
              <a:t>Lab 8:</a:t>
            </a:r>
            <a:br>
              <a:rPr sz="6000"/>
            </a:br>
            <a:r>
              <a:rPr b="0" lang="en-US" sz="6000" spc="-1" strike="noStrike">
                <a:solidFill>
                  <a:schemeClr val="dk1"/>
                </a:solidFill>
                <a:latin typeface="Calibri Light"/>
              </a:rPr>
              <a:t>Lichen Succession</a:t>
            </a:r>
            <a:endParaRPr b="0" lang="en-US" sz="6000" spc="-1" strike="noStrike">
              <a:solidFill>
                <a:schemeClr val="dk1"/>
              </a:solidFill>
              <a:latin typeface="Calibri"/>
            </a:endParaRPr>
          </a:p>
        </p:txBody>
      </p:sp>
      <p:pic>
        <p:nvPicPr>
          <p:cNvPr id="273" name="Picture 4" descr=""/>
          <p:cNvPicPr/>
          <p:nvPr/>
        </p:nvPicPr>
        <p:blipFill>
          <a:blip r:embed="rId1"/>
          <a:srcRect l="0" t="0" r="0" b="17689"/>
          <a:stretch/>
        </p:blipFill>
        <p:spPr>
          <a:xfrm>
            <a:off x="0" y="3335040"/>
            <a:ext cx="7619760" cy="3522600"/>
          </a:xfrm>
          <a:prstGeom prst="rect">
            <a:avLst/>
          </a:prstGeom>
          <a:ln w="0">
            <a:noFill/>
          </a:ln>
        </p:spPr>
      </p:pic>
      <p:pic>
        <p:nvPicPr>
          <p:cNvPr id="274" name="Picture 5" descr=""/>
          <p:cNvPicPr/>
          <p:nvPr/>
        </p:nvPicPr>
        <p:blipFill>
          <a:blip r:embed="rId2"/>
          <a:srcRect l="0" t="0" r="0" b="14646"/>
          <a:stretch/>
        </p:blipFill>
        <p:spPr>
          <a:xfrm>
            <a:off x="6688800" y="3335040"/>
            <a:ext cx="5502960" cy="3522600"/>
          </a:xfrm>
          <a:prstGeom prst="rect">
            <a:avLst/>
          </a:prstGeom>
          <a:ln w="0">
            <a:noFill/>
          </a:ln>
        </p:spPr>
      </p:pic>
      <p:pic>
        <p:nvPicPr>
          <p:cNvPr id="275" name="Picture 7" descr=""/>
          <p:cNvPicPr/>
          <p:nvPr/>
        </p:nvPicPr>
        <p:blipFill>
          <a:blip r:embed="rId3"/>
          <a:srcRect l="54868" t="43396" r="0" b="14646"/>
          <a:stretch/>
        </p:blipFill>
        <p:spPr>
          <a:xfrm>
            <a:off x="9708840" y="5126760"/>
            <a:ext cx="2482920" cy="1730880"/>
          </a:xfrm>
          <a:prstGeom prst="rect">
            <a:avLst/>
          </a:prstGeom>
          <a:ln w="0">
            <a:noFill/>
          </a:ln>
        </p:spPr>
      </p:pic>
      <p:pic>
        <p:nvPicPr>
          <p:cNvPr id="276" name="Picture 8" descr=""/>
          <p:cNvPicPr/>
          <p:nvPr/>
        </p:nvPicPr>
        <p:blipFill>
          <a:blip r:embed="rId4"/>
          <a:srcRect l="68392" t="38514" r="0" b="14646"/>
          <a:stretch/>
        </p:blipFill>
        <p:spPr>
          <a:xfrm>
            <a:off x="10452960" y="4894560"/>
            <a:ext cx="1738800" cy="193284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PlaceHolder 1"/>
          <p:cNvSpPr>
            <a:spLocks noGrp="1"/>
          </p:cNvSpPr>
          <p:nvPr>
            <p:ph type="title"/>
          </p:nvPr>
        </p:nvSpPr>
        <p:spPr>
          <a:xfrm>
            <a:off x="366840" y="479520"/>
            <a:ext cx="10772280" cy="1657800"/>
          </a:xfrm>
          <a:prstGeom prst="rect">
            <a:avLst/>
          </a:prstGeom>
          <a:noFill/>
          <a:ln w="0">
            <a:noFill/>
          </a:ln>
        </p:spPr>
        <p:txBody>
          <a:bodyPr lIns="91440" rIns="91440" tIns="45720" bIns="45720" anchor="ctr">
            <a:noAutofit/>
          </a:bodyPr>
          <a:p>
            <a:pPr indent="0" defTabSz="914400">
              <a:lnSpc>
                <a:spcPct val="90000"/>
              </a:lnSpc>
              <a:buNone/>
            </a:pPr>
            <a:r>
              <a:rPr b="0" lang="en-US" sz="4400" spc="-1" strike="noStrike">
                <a:solidFill>
                  <a:schemeClr val="dk1"/>
                </a:solidFill>
                <a:latin typeface="Calibri Light"/>
              </a:rPr>
              <a:t>Part 2: Introduction </a:t>
            </a:r>
            <a:endParaRPr b="0" lang="en-US" sz="4400" spc="-1" strike="noStrike">
              <a:solidFill>
                <a:schemeClr val="dk1"/>
              </a:solidFill>
              <a:latin typeface="Calibri"/>
            </a:endParaRPr>
          </a:p>
        </p:txBody>
      </p:sp>
      <p:sp>
        <p:nvSpPr>
          <p:cNvPr id="278" name="PlaceHolder 2"/>
          <p:cNvSpPr>
            <a:spLocks noGrp="1"/>
          </p:cNvSpPr>
          <p:nvPr>
            <p:ph/>
          </p:nvPr>
        </p:nvSpPr>
        <p:spPr>
          <a:xfrm>
            <a:off x="333720" y="2400480"/>
            <a:ext cx="5761800" cy="3148560"/>
          </a:xfrm>
          <a:prstGeom prst="rect">
            <a:avLst/>
          </a:prstGeom>
          <a:noFill/>
          <a:ln w="0">
            <a:noFill/>
          </a:ln>
        </p:spPr>
        <p:txBody>
          <a:bodyPr lIns="91440" rIns="91440" tIns="45720" bIns="45720" anchor="t">
            <a:normAutofit/>
          </a:bodyPr>
          <a:p>
            <a:pPr marL="228600" indent="-228600" defTabSz="914400">
              <a:lnSpc>
                <a:spcPct val="90000"/>
              </a:lnSpc>
              <a:spcBef>
                <a:spcPts val="1001"/>
              </a:spcBef>
              <a:buClr>
                <a:srgbClr val="000000"/>
              </a:buClr>
              <a:buFont typeface="Arial"/>
              <a:buChar char="•"/>
            </a:pPr>
            <a:r>
              <a:rPr b="0" lang="en-US" sz="4000" spc="-1" strike="noStrike">
                <a:solidFill>
                  <a:schemeClr val="dk1"/>
                </a:solidFill>
                <a:latin typeface="Calibri"/>
              </a:rPr>
              <a:t>Come up with a QHP about lichen succession </a:t>
            </a:r>
            <a:endParaRPr b="0" lang="en-US" sz="4000" spc="-1" strike="noStrike">
              <a:solidFill>
                <a:schemeClr val="dk1"/>
              </a:solidFill>
              <a:latin typeface="Calibri"/>
            </a:endParaRPr>
          </a:p>
        </p:txBody>
      </p:sp>
      <p:pic>
        <p:nvPicPr>
          <p:cNvPr id="279" name="Picture 2" descr="NCC: Land Lines - What's to like about lichen?"/>
          <p:cNvPicPr/>
          <p:nvPr/>
        </p:nvPicPr>
        <p:blipFill>
          <a:blip r:embed="rId1"/>
          <a:stretch/>
        </p:blipFill>
        <p:spPr>
          <a:xfrm>
            <a:off x="6438960" y="611640"/>
            <a:ext cx="5634360" cy="563436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PlaceHolder 1"/>
          <p:cNvSpPr>
            <a:spLocks noGrp="1"/>
          </p:cNvSpPr>
          <p:nvPr>
            <p:ph type="title"/>
          </p:nvPr>
        </p:nvSpPr>
        <p:spPr>
          <a:xfrm>
            <a:off x="838080" y="365040"/>
            <a:ext cx="7333920" cy="1325160"/>
          </a:xfrm>
          <a:prstGeom prst="rect">
            <a:avLst/>
          </a:prstGeom>
          <a:noFill/>
          <a:ln w="0">
            <a:noFill/>
          </a:ln>
        </p:spPr>
        <p:txBody>
          <a:bodyPr lIns="91440" rIns="91440" tIns="45720" bIns="45720" anchor="ctr">
            <a:noAutofit/>
          </a:bodyPr>
          <a:p>
            <a:pPr indent="0" defTabSz="914400">
              <a:lnSpc>
                <a:spcPct val="90000"/>
              </a:lnSpc>
              <a:buNone/>
            </a:pPr>
            <a:r>
              <a:rPr b="0" lang="en-US" sz="4400" spc="-1" strike="noStrike">
                <a:solidFill>
                  <a:schemeClr val="dk1"/>
                </a:solidFill>
                <a:latin typeface="Calibri Light"/>
              </a:rPr>
              <a:t>Parts 3-4: Twig Analysis</a:t>
            </a:r>
            <a:endParaRPr b="0" lang="en-US" sz="4400" spc="-1" strike="noStrike">
              <a:solidFill>
                <a:schemeClr val="dk1"/>
              </a:solidFill>
              <a:latin typeface="Calibri"/>
            </a:endParaRPr>
          </a:p>
        </p:txBody>
      </p:sp>
      <p:sp>
        <p:nvSpPr>
          <p:cNvPr id="281" name="PlaceHolder 2"/>
          <p:cNvSpPr>
            <a:spLocks noGrp="1"/>
          </p:cNvSpPr>
          <p:nvPr>
            <p:ph/>
          </p:nvPr>
        </p:nvSpPr>
        <p:spPr>
          <a:xfrm>
            <a:off x="838080" y="1825560"/>
            <a:ext cx="6852240" cy="4350960"/>
          </a:xfrm>
          <a:prstGeom prst="rect">
            <a:avLst/>
          </a:prstGeom>
          <a:noFill/>
          <a:ln w="0">
            <a:noFill/>
          </a:ln>
        </p:spPr>
        <p:txBody>
          <a:bodyPr lIns="91440" rIns="91440" tIns="45720" bIns="45720" anchor="t">
            <a:normAutofit/>
          </a:bodyPr>
          <a:p>
            <a:pPr marL="228600" indent="-228600" defTabSz="914400">
              <a:lnSpc>
                <a:spcPct val="90000"/>
              </a:lnSpc>
              <a:spcBef>
                <a:spcPts val="1001"/>
              </a:spcBef>
              <a:buClr>
                <a:srgbClr val="000000"/>
              </a:buClr>
              <a:buFont typeface="Arial"/>
              <a:buChar char="•"/>
            </a:pPr>
            <a:r>
              <a:rPr b="0" lang="en-US" sz="3600" spc="-1" strike="noStrike">
                <a:solidFill>
                  <a:schemeClr val="dk1"/>
                </a:solidFill>
                <a:latin typeface="Calibri"/>
              </a:rPr>
              <a:t>ID segments of the twig your group collected by finding terminal bud scars</a:t>
            </a:r>
            <a:endParaRPr b="0" lang="en-US" sz="3600" spc="-1" strike="noStrike">
              <a:solidFill>
                <a:schemeClr val="dk1"/>
              </a:solidFill>
              <a:latin typeface="Calibri"/>
            </a:endParaRPr>
          </a:p>
          <a:p>
            <a:pPr indent="0" defTabSz="914400">
              <a:lnSpc>
                <a:spcPct val="90000"/>
              </a:lnSpc>
              <a:spcBef>
                <a:spcPts val="1001"/>
              </a:spcBef>
              <a:buNone/>
            </a:pPr>
            <a:endParaRPr b="0" lang="en-US" sz="3600" spc="-1" strike="noStrike">
              <a:solidFill>
                <a:schemeClr val="dk1"/>
              </a:solidFill>
              <a:latin typeface="Calibri"/>
            </a:endParaRPr>
          </a:p>
          <a:p>
            <a:pPr marL="228600" indent="-228600" defTabSz="914400">
              <a:lnSpc>
                <a:spcPct val="90000"/>
              </a:lnSpc>
              <a:spcBef>
                <a:spcPts val="1001"/>
              </a:spcBef>
              <a:buClr>
                <a:srgbClr val="000000"/>
              </a:buClr>
              <a:buFont typeface="Arial"/>
              <a:buChar char="•"/>
            </a:pPr>
            <a:r>
              <a:rPr b="0" lang="en-US" sz="3600" spc="-1" strike="noStrike">
                <a:solidFill>
                  <a:schemeClr val="dk1"/>
                </a:solidFill>
                <a:latin typeface="Calibri"/>
              </a:rPr>
              <a:t>Analyze four consecutive years </a:t>
            </a:r>
            <a:endParaRPr b="0" lang="en-US" sz="3600" spc="-1" strike="noStrike">
              <a:solidFill>
                <a:schemeClr val="dk1"/>
              </a:solidFill>
              <a:latin typeface="Calibri"/>
            </a:endParaRPr>
          </a:p>
          <a:p>
            <a:pPr indent="0" defTabSz="914400">
              <a:lnSpc>
                <a:spcPct val="90000"/>
              </a:lnSpc>
              <a:spcBef>
                <a:spcPts val="1001"/>
              </a:spcBef>
              <a:buNone/>
            </a:pPr>
            <a:endParaRPr b="0" lang="en-US" sz="3600" spc="-1" strike="noStrike">
              <a:solidFill>
                <a:schemeClr val="dk1"/>
              </a:solidFill>
              <a:latin typeface="Calibri"/>
            </a:endParaRPr>
          </a:p>
          <a:p>
            <a:pPr marL="228600" indent="-228600" defTabSz="914400">
              <a:lnSpc>
                <a:spcPct val="90000"/>
              </a:lnSpc>
              <a:spcBef>
                <a:spcPts val="1001"/>
              </a:spcBef>
              <a:buClr>
                <a:srgbClr val="000000"/>
              </a:buClr>
              <a:buFont typeface="Arial"/>
              <a:buChar char="•"/>
            </a:pPr>
            <a:r>
              <a:rPr b="0" lang="en-US" sz="3600" spc="-1" strike="noStrike">
                <a:solidFill>
                  <a:schemeClr val="dk1"/>
                </a:solidFill>
                <a:latin typeface="Calibri"/>
              </a:rPr>
              <a:t>Age the twig </a:t>
            </a:r>
            <a:endParaRPr b="0" lang="en-US" sz="3600" spc="-1" strike="noStrike">
              <a:solidFill>
                <a:schemeClr val="dk1"/>
              </a:solidFill>
              <a:latin typeface="Calibri"/>
            </a:endParaRPr>
          </a:p>
        </p:txBody>
      </p:sp>
      <p:pic>
        <p:nvPicPr>
          <p:cNvPr id="282" name="Picture 4" descr="Dog Is So Proud Of His Huge Stick Collection - The Dodo"/>
          <p:cNvPicPr/>
          <p:nvPr/>
        </p:nvPicPr>
        <p:blipFill>
          <a:blip r:embed="rId1"/>
          <a:stretch/>
        </p:blipFill>
        <p:spPr>
          <a:xfrm>
            <a:off x="8737200" y="365040"/>
            <a:ext cx="3187800" cy="601956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PlaceHolder 1"/>
          <p:cNvSpPr>
            <a:spLocks noGrp="1"/>
          </p:cNvSpPr>
          <p:nvPr>
            <p:ph type="title"/>
          </p:nvPr>
        </p:nvSpPr>
        <p:spPr>
          <a:xfrm>
            <a:off x="368640" y="237960"/>
            <a:ext cx="7333920" cy="1325160"/>
          </a:xfrm>
          <a:prstGeom prst="rect">
            <a:avLst/>
          </a:prstGeom>
          <a:noFill/>
          <a:ln w="0">
            <a:noFill/>
          </a:ln>
        </p:spPr>
        <p:txBody>
          <a:bodyPr lIns="91440" rIns="91440" tIns="45720" bIns="45720" anchor="ctr">
            <a:noAutofit/>
          </a:bodyPr>
          <a:p>
            <a:pPr indent="0" defTabSz="914400">
              <a:lnSpc>
                <a:spcPct val="90000"/>
              </a:lnSpc>
              <a:buNone/>
            </a:pPr>
            <a:r>
              <a:rPr b="0" lang="en-US" sz="4400" spc="-1" strike="noStrike">
                <a:solidFill>
                  <a:schemeClr val="dk1"/>
                </a:solidFill>
                <a:latin typeface="Calibri Light"/>
              </a:rPr>
              <a:t>Parts 3-4: Twig anatomy</a:t>
            </a:r>
            <a:endParaRPr b="0" lang="en-US" sz="4400" spc="-1" strike="noStrike">
              <a:solidFill>
                <a:schemeClr val="dk1"/>
              </a:solidFill>
              <a:latin typeface="Calibri"/>
            </a:endParaRPr>
          </a:p>
        </p:txBody>
      </p:sp>
      <p:pic>
        <p:nvPicPr>
          <p:cNvPr id="284" name="Picture 2" descr="Chapter 9: Plant Organization MCQ &amp; OE - Biology 101 with Koul at Essex  County College - StudyBlue | Biology, Chapter, Essex county"/>
          <p:cNvPicPr/>
          <p:nvPr/>
        </p:nvPicPr>
        <p:blipFill>
          <a:blip r:embed="rId1"/>
          <a:srcRect l="0" t="5245" r="0" b="0"/>
          <a:stretch/>
        </p:blipFill>
        <p:spPr>
          <a:xfrm>
            <a:off x="0" y="1563840"/>
            <a:ext cx="12191760" cy="4874760"/>
          </a:xfrm>
          <a:prstGeom prst="rect">
            <a:avLst/>
          </a:prstGeom>
          <a:ln w="0">
            <a:noFill/>
          </a:ln>
        </p:spPr>
      </p:pic>
      <p:sp>
        <p:nvSpPr>
          <p:cNvPr id="285" name="Oval 5"/>
          <p:cNvSpPr/>
          <p:nvPr/>
        </p:nvSpPr>
        <p:spPr>
          <a:xfrm>
            <a:off x="4035960" y="4003920"/>
            <a:ext cx="1640520" cy="1501200"/>
          </a:xfrm>
          <a:prstGeom prst="ellipse">
            <a:avLst/>
          </a:prstGeom>
          <a:noFill/>
          <a:ln w="57150">
            <a:solidFill>
              <a:srgbClr val="4472c4"/>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Calibri"/>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PlaceHolder 1"/>
          <p:cNvSpPr>
            <a:spLocks noGrp="1"/>
          </p:cNvSpPr>
          <p:nvPr>
            <p:ph type="title"/>
          </p:nvPr>
        </p:nvSpPr>
        <p:spPr>
          <a:xfrm>
            <a:off x="162000" y="0"/>
            <a:ext cx="10772280" cy="1657800"/>
          </a:xfrm>
          <a:prstGeom prst="rect">
            <a:avLst/>
          </a:prstGeom>
          <a:noFill/>
          <a:ln w="0">
            <a:noFill/>
          </a:ln>
        </p:spPr>
        <p:txBody>
          <a:bodyPr lIns="91440" rIns="91440" tIns="45720" bIns="45720" anchor="ctr">
            <a:noAutofit/>
          </a:bodyPr>
          <a:p>
            <a:pPr indent="0" defTabSz="914400">
              <a:lnSpc>
                <a:spcPct val="90000"/>
              </a:lnSpc>
              <a:buNone/>
            </a:pPr>
            <a:r>
              <a:rPr b="0" lang="en-US" sz="4400" spc="-1" strike="noStrike">
                <a:solidFill>
                  <a:schemeClr val="dk1"/>
                </a:solidFill>
                <a:latin typeface="Calibri Light"/>
              </a:rPr>
              <a:t>Lichen Forms</a:t>
            </a:r>
            <a:endParaRPr b="0" lang="en-US" sz="4400" spc="-1" strike="noStrike">
              <a:solidFill>
                <a:schemeClr val="dk1"/>
              </a:solidFill>
              <a:latin typeface="Calibri"/>
            </a:endParaRPr>
          </a:p>
        </p:txBody>
      </p:sp>
      <p:pic>
        <p:nvPicPr>
          <p:cNvPr id="287" name="Picture 7" descr="A picture containing plant&#10;&#10;Description automatically generated"/>
          <p:cNvPicPr/>
          <p:nvPr/>
        </p:nvPicPr>
        <p:blipFill>
          <a:blip r:embed="rId1"/>
          <a:srcRect l="0" t="26902" r="0" b="19356"/>
          <a:stretch/>
        </p:blipFill>
        <p:spPr>
          <a:xfrm>
            <a:off x="1143360" y="1299960"/>
            <a:ext cx="9904680" cy="399168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useBgFill="1">
        <p:nvSpPr>
          <p:cNvPr id="213" name="Rectangle 1030">
            <a:extLst>
              <a:ext uri="{C183D7F6-B498-43B3-948B-1728B52AA6E4}">
                <adec:decorative xmlns:adec="http://schemas.microsoft.com/office/drawing/2017/decorative" val="1"/>
              </a:ext>
            </a:extLst>
          </p:cNvPr>
          <p:cNvSpPr/>
          <p:nvPr/>
        </p:nvSpPr>
        <p:spPr>
          <a:xfrm>
            <a:off x="2880" y="0"/>
            <a:ext cx="1218852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Calibri"/>
            </a:endParaRPr>
          </a:p>
        </p:txBody>
      </p:sp>
      <p:pic>
        <p:nvPicPr>
          <p:cNvPr id="214" name="Picture 2" descr="The Unexpectedly Weird and Beautiful World of Lichens"/>
          <p:cNvPicPr/>
          <p:nvPr/>
        </p:nvPicPr>
        <p:blipFill>
          <a:blip r:embed="rId1"/>
          <a:srcRect l="0" t="127" r="0" b="5311"/>
          <a:stretch/>
        </p:blipFill>
        <p:spPr>
          <a:xfrm>
            <a:off x="2522520" y="0"/>
            <a:ext cx="9669240" cy="6857640"/>
          </a:xfrm>
          <a:prstGeom prst="rect">
            <a:avLst/>
          </a:prstGeom>
          <a:ln w="0">
            <a:noFill/>
          </a:ln>
        </p:spPr>
      </p:pic>
      <p:sp>
        <p:nvSpPr>
          <p:cNvPr id="215" name="Rectangle 1032">
            <a:extLst>
              <a:ext uri="{C183D7F6-B498-43B3-948B-1728B52AA6E4}">
                <adec:decorative xmlns:adec="http://schemas.microsoft.com/office/drawing/2017/decorative" val="1"/>
              </a:ext>
            </a:extLst>
          </p:cNvPr>
          <p:cNvSpPr/>
          <p:nvPr/>
        </p:nvSpPr>
        <p:spPr>
          <a:xfrm>
            <a:off x="0" y="0"/>
            <a:ext cx="7390080" cy="6857640"/>
          </a:xfrm>
          <a:prstGeom prst="rect">
            <a:avLst/>
          </a:prstGeom>
          <a:gradFill rotWithShape="0">
            <a:gsLst>
              <a:gs pos="0">
                <a:srgbClr val="ffffff">
                  <a:alpha val="0"/>
                </a:srgbClr>
              </a:gs>
              <a:gs pos="19000">
                <a:srgbClr val="ffffff">
                  <a:alpha val="38000"/>
                </a:srgbClr>
              </a:gs>
              <a:gs pos="35000">
                <a:srgbClr val="ffffff">
                  <a:alpha val="77000"/>
                </a:srgbClr>
              </a:gs>
              <a:gs pos="48000">
                <a:srgbClr val="ffffff"/>
              </a:gs>
              <a:gs pos="100000">
                <a:srgbClr val="ffffff"/>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Calibri"/>
            </a:endParaRPr>
          </a:p>
        </p:txBody>
      </p:sp>
      <p:sp>
        <p:nvSpPr>
          <p:cNvPr id="216" name="PlaceHolder 1"/>
          <p:cNvSpPr>
            <a:spLocks noGrp="1"/>
          </p:cNvSpPr>
          <p:nvPr>
            <p:ph type="title"/>
          </p:nvPr>
        </p:nvSpPr>
        <p:spPr>
          <a:xfrm>
            <a:off x="838080" y="365040"/>
            <a:ext cx="3821760" cy="1899720"/>
          </a:xfrm>
          <a:prstGeom prst="rect">
            <a:avLst/>
          </a:prstGeom>
          <a:noFill/>
          <a:ln w="0">
            <a:noFill/>
          </a:ln>
        </p:spPr>
        <p:txBody>
          <a:bodyPr lIns="91440" rIns="91440" tIns="45720" bIns="45720" anchor="ctr">
            <a:normAutofit/>
          </a:bodyPr>
          <a:p>
            <a:pPr indent="0" defTabSz="914400">
              <a:lnSpc>
                <a:spcPct val="90000"/>
              </a:lnSpc>
              <a:buNone/>
            </a:pPr>
            <a:r>
              <a:rPr b="0" lang="en-US" sz="4000" spc="-1" strike="noStrike">
                <a:solidFill>
                  <a:schemeClr val="dk1"/>
                </a:solidFill>
                <a:latin typeface="Calibri Light"/>
              </a:rPr>
              <a:t>Housekeeping </a:t>
            </a:r>
            <a:endParaRPr b="0" lang="en-US" sz="4000" spc="-1" strike="noStrike">
              <a:solidFill>
                <a:schemeClr val="dk1"/>
              </a:solidFill>
              <a:latin typeface="Calibri"/>
            </a:endParaRPr>
          </a:p>
        </p:txBody>
      </p:sp>
      <p:sp>
        <p:nvSpPr>
          <p:cNvPr id="217" name="PlaceHolder 2"/>
          <p:cNvSpPr>
            <a:spLocks noGrp="1"/>
          </p:cNvSpPr>
          <p:nvPr>
            <p:ph/>
          </p:nvPr>
        </p:nvSpPr>
        <p:spPr>
          <a:xfrm>
            <a:off x="838080" y="2434320"/>
            <a:ext cx="3821760" cy="374256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1900" spc="-1" strike="noStrike">
                <a:solidFill>
                  <a:schemeClr val="dk1"/>
                </a:solidFill>
                <a:latin typeface="Calibri"/>
              </a:rPr>
              <a:t>Due Today </a:t>
            </a:r>
            <a:endParaRPr b="0" lang="en-US" sz="1900" spc="-1" strike="noStrike">
              <a:solidFill>
                <a:schemeClr val="dk1"/>
              </a:solidFill>
              <a:latin typeface="Calibri"/>
            </a:endParaRPr>
          </a:p>
          <a:p>
            <a:pPr marL="228600" indent="-228600" defTabSz="914400">
              <a:lnSpc>
                <a:spcPct val="90000"/>
              </a:lnSpc>
              <a:spcBef>
                <a:spcPts val="1001"/>
              </a:spcBef>
              <a:buClr>
                <a:srgbClr val="000000"/>
              </a:buClr>
              <a:buFont typeface="Arial"/>
              <a:buChar char="•"/>
              <a:tabLst>
                <a:tab algn="l" pos="0"/>
              </a:tabLst>
            </a:pPr>
            <a:r>
              <a:rPr b="0" lang="en-US" sz="1900" spc="-1" strike="noStrike">
                <a:solidFill>
                  <a:schemeClr val="dk1"/>
                </a:solidFill>
                <a:latin typeface="Calibri"/>
              </a:rPr>
              <a:t>Skills demos </a:t>
            </a:r>
            <a:endParaRPr b="0" lang="en-US" sz="1900" spc="-1" strike="noStrike">
              <a:solidFill>
                <a:schemeClr val="dk1"/>
              </a:solidFill>
              <a:latin typeface="Calibri"/>
            </a:endParaRPr>
          </a:p>
          <a:p>
            <a:pPr marL="228600" indent="-228600" defTabSz="914400">
              <a:lnSpc>
                <a:spcPct val="90000"/>
              </a:lnSpc>
              <a:spcBef>
                <a:spcPts val="1001"/>
              </a:spcBef>
              <a:buClr>
                <a:srgbClr val="000000"/>
              </a:buClr>
              <a:buFont typeface="Arial"/>
              <a:buChar char="•"/>
              <a:tabLst>
                <a:tab algn="l" pos="0"/>
              </a:tabLst>
            </a:pPr>
            <a:r>
              <a:rPr b="0" lang="en-US" sz="1900" spc="-1" strike="noStrike">
                <a:solidFill>
                  <a:schemeClr val="dk1"/>
                </a:solidFill>
                <a:latin typeface="Calibri"/>
              </a:rPr>
              <a:t>Lab 8 Pre-Lab </a:t>
            </a:r>
            <a:endParaRPr b="0" lang="en-US" sz="1900" spc="-1" strike="noStrike">
              <a:solidFill>
                <a:schemeClr val="dk1"/>
              </a:solidFill>
              <a:latin typeface="Calibri"/>
            </a:endParaRPr>
          </a:p>
          <a:p>
            <a:pPr marL="228600" indent="-228600" defTabSz="914400">
              <a:lnSpc>
                <a:spcPct val="90000"/>
              </a:lnSpc>
              <a:spcBef>
                <a:spcPts val="1001"/>
              </a:spcBef>
              <a:buClr>
                <a:srgbClr val="000000"/>
              </a:buClr>
              <a:buFont typeface="Arial"/>
              <a:buChar char="•"/>
              <a:tabLst>
                <a:tab algn="l" pos="0"/>
              </a:tabLst>
            </a:pPr>
            <a:r>
              <a:rPr b="0" lang="en-US" sz="1900" spc="-1" strike="noStrike">
                <a:solidFill>
                  <a:schemeClr val="dk1"/>
                </a:solidFill>
                <a:latin typeface="Calibri"/>
              </a:rPr>
              <a:t>Terrestrial Ecology Rough Draft </a:t>
            </a:r>
            <a:endParaRPr b="0" lang="en-US" sz="1900" spc="-1" strike="noStrike">
              <a:solidFill>
                <a:schemeClr val="dk1"/>
              </a:solidFill>
              <a:latin typeface="Calibri"/>
            </a:endParaRPr>
          </a:p>
          <a:p>
            <a:pPr marL="228600" indent="-228600" defTabSz="914400">
              <a:lnSpc>
                <a:spcPct val="90000"/>
              </a:lnSpc>
              <a:spcBef>
                <a:spcPts val="1001"/>
              </a:spcBef>
              <a:buClr>
                <a:srgbClr val="000000"/>
              </a:buClr>
              <a:buFont typeface="Arial"/>
              <a:buChar char="•"/>
              <a:tabLst>
                <a:tab algn="l" pos="0"/>
              </a:tabLst>
            </a:pPr>
            <a:r>
              <a:rPr b="0" lang="en-US" sz="1900" spc="-1" strike="noStrike">
                <a:solidFill>
                  <a:schemeClr val="dk1"/>
                </a:solidFill>
                <a:latin typeface="Calibri"/>
              </a:rPr>
              <a:t>In-lab Peer Review  </a:t>
            </a:r>
            <a:endParaRPr b="0" lang="en-US" sz="1900" spc="-1" strike="noStrike">
              <a:solidFill>
                <a:schemeClr val="dk1"/>
              </a:solidFill>
              <a:latin typeface="Calibri"/>
            </a:endParaRPr>
          </a:p>
          <a:p>
            <a:pPr indent="0" defTabSz="914400">
              <a:lnSpc>
                <a:spcPct val="90000"/>
              </a:lnSpc>
              <a:spcBef>
                <a:spcPts val="1001"/>
              </a:spcBef>
              <a:buNone/>
              <a:tabLst>
                <a:tab algn="l" pos="0"/>
              </a:tabLst>
            </a:pPr>
            <a:endParaRPr b="0" lang="en-US" sz="1900" spc="-1" strike="noStrike">
              <a:solidFill>
                <a:schemeClr val="dk1"/>
              </a:solidFill>
              <a:latin typeface="Calibri"/>
            </a:endParaRPr>
          </a:p>
          <a:p>
            <a:pPr indent="0" defTabSz="914400">
              <a:lnSpc>
                <a:spcPct val="90000"/>
              </a:lnSpc>
              <a:spcBef>
                <a:spcPts val="1001"/>
              </a:spcBef>
              <a:buNone/>
              <a:tabLst>
                <a:tab algn="l" pos="0"/>
              </a:tabLst>
            </a:pPr>
            <a:r>
              <a:rPr b="1" lang="en-US" sz="1900" spc="-1" strike="noStrike">
                <a:solidFill>
                  <a:schemeClr val="dk1"/>
                </a:solidFill>
                <a:latin typeface="Calibri"/>
              </a:rPr>
              <a:t>Due Next Week </a:t>
            </a:r>
            <a:endParaRPr b="0" lang="en-US" sz="1900" spc="-1" strike="noStrike">
              <a:solidFill>
                <a:schemeClr val="dk1"/>
              </a:solidFill>
              <a:latin typeface="Calibri"/>
            </a:endParaRPr>
          </a:p>
          <a:p>
            <a:pPr marL="228600" indent="-228600" defTabSz="914400">
              <a:lnSpc>
                <a:spcPct val="90000"/>
              </a:lnSpc>
              <a:spcBef>
                <a:spcPts val="1001"/>
              </a:spcBef>
              <a:buClr>
                <a:srgbClr val="000000"/>
              </a:buClr>
              <a:buFont typeface="Arial"/>
              <a:buChar char="•"/>
              <a:tabLst>
                <a:tab algn="l" pos="0"/>
              </a:tabLst>
            </a:pPr>
            <a:r>
              <a:rPr b="0" lang="en-US" sz="1900" spc="-1" strike="noStrike">
                <a:solidFill>
                  <a:schemeClr val="dk1"/>
                </a:solidFill>
                <a:latin typeface="Calibri"/>
              </a:rPr>
              <a:t>Lab 9 Pre-Lab </a:t>
            </a:r>
            <a:endParaRPr b="0" lang="en-US" sz="1900" spc="-1" strike="noStrike">
              <a:solidFill>
                <a:schemeClr val="dk1"/>
              </a:solidFill>
              <a:latin typeface="Calibri"/>
            </a:endParaRPr>
          </a:p>
          <a:p>
            <a:pPr marL="228600" indent="-228600" defTabSz="914400">
              <a:lnSpc>
                <a:spcPct val="90000"/>
              </a:lnSpc>
              <a:spcBef>
                <a:spcPts val="1001"/>
              </a:spcBef>
              <a:buClr>
                <a:srgbClr val="000000"/>
              </a:buClr>
              <a:buFont typeface="Arial"/>
              <a:buChar char="•"/>
              <a:tabLst>
                <a:tab algn="l" pos="0"/>
              </a:tabLst>
            </a:pPr>
            <a:r>
              <a:rPr b="0" lang="en-US" sz="1900" spc="-1" strike="noStrike">
                <a:solidFill>
                  <a:schemeClr val="dk1"/>
                </a:solidFill>
                <a:latin typeface="Calibri"/>
              </a:rPr>
              <a:t>Terrestrial Ecology Final Draft </a:t>
            </a:r>
            <a:r>
              <a:rPr b="1" lang="en-US" sz="1900" spc="-1" strike="noStrike">
                <a:solidFill>
                  <a:schemeClr val="dk1"/>
                </a:solidFill>
                <a:latin typeface="Calibri"/>
              </a:rPr>
              <a:t>*With self-evaluation*</a:t>
            </a:r>
            <a:endParaRPr b="0" lang="en-US" sz="1900" spc="-1" strike="noStrike">
              <a:solidFill>
                <a:schemeClr val="dk1"/>
              </a:solidFill>
              <a:latin typeface="Calibri"/>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PlaceHolder 1"/>
          <p:cNvSpPr>
            <a:spLocks noGrp="1"/>
          </p:cNvSpPr>
          <p:nvPr>
            <p:ph type="title"/>
          </p:nvPr>
        </p:nvSpPr>
        <p:spPr>
          <a:xfrm>
            <a:off x="162000" y="0"/>
            <a:ext cx="10772280" cy="1657800"/>
          </a:xfrm>
          <a:prstGeom prst="rect">
            <a:avLst/>
          </a:prstGeom>
          <a:noFill/>
          <a:ln w="0">
            <a:noFill/>
          </a:ln>
        </p:spPr>
        <p:txBody>
          <a:bodyPr lIns="91440" rIns="91440" tIns="45720" bIns="45720" anchor="ctr">
            <a:noAutofit/>
          </a:bodyPr>
          <a:p>
            <a:pPr indent="0" defTabSz="914400">
              <a:lnSpc>
                <a:spcPct val="90000"/>
              </a:lnSpc>
              <a:buNone/>
            </a:pPr>
            <a:r>
              <a:rPr b="0" lang="en-US" sz="4400" spc="-1" strike="noStrike">
                <a:solidFill>
                  <a:schemeClr val="dk1"/>
                </a:solidFill>
                <a:latin typeface="Calibri Light"/>
              </a:rPr>
              <a:t>Lichen Forms</a:t>
            </a:r>
            <a:endParaRPr b="0" lang="en-US" sz="4400" spc="-1" strike="noStrike">
              <a:solidFill>
                <a:schemeClr val="dk1"/>
              </a:solidFill>
              <a:latin typeface="Calibri"/>
            </a:endParaRPr>
          </a:p>
        </p:txBody>
      </p:sp>
      <p:pic>
        <p:nvPicPr>
          <p:cNvPr id="289" name="Picture 7" descr="A picture containing plant&#10;&#10;Description automatically generated"/>
          <p:cNvPicPr/>
          <p:nvPr/>
        </p:nvPicPr>
        <p:blipFill>
          <a:blip r:embed="rId1"/>
          <a:srcRect l="0" t="26902" r="0" b="19356"/>
          <a:stretch/>
        </p:blipFill>
        <p:spPr>
          <a:xfrm>
            <a:off x="1143360" y="1299960"/>
            <a:ext cx="9904680" cy="3991680"/>
          </a:xfrm>
          <a:prstGeom prst="rect">
            <a:avLst/>
          </a:prstGeom>
          <a:ln w="0">
            <a:noFill/>
          </a:ln>
        </p:spPr>
      </p:pic>
      <p:sp>
        <p:nvSpPr>
          <p:cNvPr id="290" name="Oval 8"/>
          <p:cNvSpPr/>
          <p:nvPr/>
        </p:nvSpPr>
        <p:spPr>
          <a:xfrm>
            <a:off x="8643960" y="1658160"/>
            <a:ext cx="1640520" cy="1501200"/>
          </a:xfrm>
          <a:prstGeom prst="ellipse">
            <a:avLst/>
          </a:prstGeom>
          <a:noFill/>
          <a:ln w="57150">
            <a:solidFill>
              <a:srgbClr val="4472c4"/>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Calibri"/>
            </a:endParaRPr>
          </a:p>
        </p:txBody>
      </p:sp>
      <p:sp>
        <p:nvSpPr>
          <p:cNvPr id="291" name="TextBox 5"/>
          <p:cNvSpPr/>
          <p:nvPr/>
        </p:nvSpPr>
        <p:spPr>
          <a:xfrm>
            <a:off x="7112160" y="4147920"/>
            <a:ext cx="4326480" cy="1797480"/>
          </a:xfrm>
          <a:prstGeom prst="rect">
            <a:avLst/>
          </a:prstGeom>
          <a:solidFill>
            <a:schemeClr val="bg1"/>
          </a:solidFill>
          <a:ln w="0">
            <a:solidFill>
              <a:srgbClr val="4472c4"/>
            </a:solidFill>
          </a:ln>
        </p:spPr>
        <p:style>
          <a:lnRef idx="0"/>
          <a:fillRef idx="0"/>
          <a:effectRef idx="0"/>
          <a:fontRef idx="minor"/>
        </p:style>
        <p:txBody>
          <a:bodyPr lIns="90000" rIns="90000" tIns="45000" bIns="45000" anchor="t">
            <a:spAutoFit/>
          </a:bodyPr>
          <a:p>
            <a:pPr algn="ctr" defTabSz="457200">
              <a:lnSpc>
                <a:spcPct val="100000"/>
              </a:lnSpc>
            </a:pPr>
            <a:r>
              <a:rPr b="0" lang="en-US" sz="2800" spc="-1" strike="noStrike">
                <a:solidFill>
                  <a:schemeClr val="dk1"/>
                </a:solidFill>
                <a:latin typeface="Calibri"/>
              </a:rPr>
              <a:t>Crustose:</a:t>
            </a:r>
            <a:br>
              <a:rPr sz="2800"/>
            </a:br>
            <a:r>
              <a:rPr b="0" lang="en-US" sz="2800" spc="-1" strike="noStrike">
                <a:solidFill>
                  <a:schemeClr val="dk1"/>
                </a:solidFill>
                <a:latin typeface="Calibri"/>
              </a:rPr>
              <a:t>Strongly adhered</a:t>
            </a:r>
            <a:br>
              <a:rPr sz="2800"/>
            </a:br>
            <a:r>
              <a:rPr b="0" lang="en-US" sz="2800" spc="-1" strike="noStrike">
                <a:solidFill>
                  <a:schemeClr val="dk1"/>
                </a:solidFill>
                <a:latin typeface="Calibri"/>
              </a:rPr>
              <a:t>May look like part of substrate</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PlaceHolder 1"/>
          <p:cNvSpPr>
            <a:spLocks noGrp="1"/>
          </p:cNvSpPr>
          <p:nvPr>
            <p:ph type="title"/>
          </p:nvPr>
        </p:nvSpPr>
        <p:spPr>
          <a:xfrm>
            <a:off x="162000" y="0"/>
            <a:ext cx="10772280" cy="1657800"/>
          </a:xfrm>
          <a:prstGeom prst="rect">
            <a:avLst/>
          </a:prstGeom>
          <a:noFill/>
          <a:ln w="0">
            <a:noFill/>
          </a:ln>
        </p:spPr>
        <p:txBody>
          <a:bodyPr lIns="91440" rIns="91440" tIns="45720" bIns="45720" anchor="ctr">
            <a:noAutofit/>
          </a:bodyPr>
          <a:p>
            <a:pPr indent="0" defTabSz="914400">
              <a:lnSpc>
                <a:spcPct val="90000"/>
              </a:lnSpc>
              <a:buNone/>
            </a:pPr>
            <a:r>
              <a:rPr b="0" lang="en-US" sz="4400" spc="-1" strike="noStrike">
                <a:solidFill>
                  <a:schemeClr val="dk1"/>
                </a:solidFill>
                <a:latin typeface="Calibri Light"/>
              </a:rPr>
              <a:t>Lichen Forms</a:t>
            </a:r>
            <a:endParaRPr b="0" lang="en-US" sz="4400" spc="-1" strike="noStrike">
              <a:solidFill>
                <a:schemeClr val="dk1"/>
              </a:solidFill>
              <a:latin typeface="Calibri"/>
            </a:endParaRPr>
          </a:p>
        </p:txBody>
      </p:sp>
      <p:pic>
        <p:nvPicPr>
          <p:cNvPr id="293" name="Picture 7" descr="A picture containing plant&#10;&#10;Description automatically generated"/>
          <p:cNvPicPr/>
          <p:nvPr/>
        </p:nvPicPr>
        <p:blipFill>
          <a:blip r:embed="rId1"/>
          <a:srcRect l="0" t="26902" r="0" b="19356"/>
          <a:stretch/>
        </p:blipFill>
        <p:spPr>
          <a:xfrm>
            <a:off x="1143360" y="1299960"/>
            <a:ext cx="9904680" cy="3991680"/>
          </a:xfrm>
          <a:prstGeom prst="rect">
            <a:avLst/>
          </a:prstGeom>
          <a:ln w="0">
            <a:noFill/>
          </a:ln>
        </p:spPr>
      </p:pic>
      <p:sp>
        <p:nvSpPr>
          <p:cNvPr id="294" name="Oval 8"/>
          <p:cNvSpPr/>
          <p:nvPr/>
        </p:nvSpPr>
        <p:spPr>
          <a:xfrm>
            <a:off x="6116040" y="1927440"/>
            <a:ext cx="2794680" cy="1501200"/>
          </a:xfrm>
          <a:prstGeom prst="ellipse">
            <a:avLst/>
          </a:prstGeom>
          <a:noFill/>
          <a:ln w="57150">
            <a:solidFill>
              <a:srgbClr val="4472c4"/>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Calibri"/>
            </a:endParaRPr>
          </a:p>
        </p:txBody>
      </p:sp>
      <p:sp>
        <p:nvSpPr>
          <p:cNvPr id="295" name="TextBox 5"/>
          <p:cNvSpPr/>
          <p:nvPr/>
        </p:nvSpPr>
        <p:spPr>
          <a:xfrm>
            <a:off x="7112160" y="4147920"/>
            <a:ext cx="4326480" cy="1370520"/>
          </a:xfrm>
          <a:prstGeom prst="rect">
            <a:avLst/>
          </a:prstGeom>
          <a:solidFill>
            <a:schemeClr val="bg1"/>
          </a:solidFill>
          <a:ln w="0">
            <a:solidFill>
              <a:srgbClr val="4472c4"/>
            </a:solidFill>
          </a:ln>
        </p:spPr>
        <p:style>
          <a:lnRef idx="0"/>
          <a:fillRef idx="0"/>
          <a:effectRef idx="0"/>
          <a:fontRef idx="minor"/>
        </p:style>
        <p:txBody>
          <a:bodyPr lIns="90000" rIns="90000" tIns="45000" bIns="45000" anchor="t">
            <a:spAutoFit/>
          </a:bodyPr>
          <a:p>
            <a:pPr algn="ctr" defTabSz="457200">
              <a:lnSpc>
                <a:spcPct val="100000"/>
              </a:lnSpc>
            </a:pPr>
            <a:r>
              <a:rPr b="0" lang="en-US" sz="2800" spc="-1" strike="noStrike">
                <a:solidFill>
                  <a:schemeClr val="dk1"/>
                </a:solidFill>
                <a:latin typeface="Calibri"/>
              </a:rPr>
              <a:t>Foliose:</a:t>
            </a:r>
            <a:br>
              <a:rPr sz="2800"/>
            </a:br>
            <a:r>
              <a:rPr b="0" lang="en-US" sz="2800" spc="-1" strike="noStrike">
                <a:solidFill>
                  <a:schemeClr val="dk1"/>
                </a:solidFill>
                <a:latin typeface="Calibri"/>
              </a:rPr>
              <a:t>Flatter, peels off easily</a:t>
            </a:r>
            <a:br>
              <a:rPr sz="2800"/>
            </a:br>
            <a:r>
              <a:rPr b="0" lang="en-US" sz="2800" spc="-1" strike="noStrike">
                <a:solidFill>
                  <a:schemeClr val="dk1"/>
                </a:solidFill>
                <a:latin typeface="Calibri"/>
              </a:rPr>
              <a:t>Bottom a different color</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PlaceHolder 1"/>
          <p:cNvSpPr>
            <a:spLocks noGrp="1"/>
          </p:cNvSpPr>
          <p:nvPr>
            <p:ph type="title"/>
          </p:nvPr>
        </p:nvSpPr>
        <p:spPr>
          <a:xfrm>
            <a:off x="162000" y="0"/>
            <a:ext cx="10772280" cy="1657800"/>
          </a:xfrm>
          <a:prstGeom prst="rect">
            <a:avLst/>
          </a:prstGeom>
          <a:noFill/>
          <a:ln w="0">
            <a:noFill/>
          </a:ln>
        </p:spPr>
        <p:txBody>
          <a:bodyPr lIns="91440" rIns="91440" tIns="45720" bIns="45720" anchor="ctr">
            <a:noAutofit/>
          </a:bodyPr>
          <a:p>
            <a:pPr indent="0" defTabSz="914400">
              <a:lnSpc>
                <a:spcPct val="90000"/>
              </a:lnSpc>
              <a:buNone/>
            </a:pPr>
            <a:r>
              <a:rPr b="0" lang="en-US" sz="4400" spc="-1" strike="noStrike">
                <a:solidFill>
                  <a:schemeClr val="dk1"/>
                </a:solidFill>
                <a:latin typeface="Calibri Light"/>
              </a:rPr>
              <a:t>Lichen Forms</a:t>
            </a:r>
            <a:endParaRPr b="0" lang="en-US" sz="4400" spc="-1" strike="noStrike">
              <a:solidFill>
                <a:schemeClr val="dk1"/>
              </a:solidFill>
              <a:latin typeface="Calibri"/>
            </a:endParaRPr>
          </a:p>
        </p:txBody>
      </p:sp>
      <p:pic>
        <p:nvPicPr>
          <p:cNvPr id="297" name="Picture 7" descr="A picture containing plant&#10;&#10;Description automatically generated"/>
          <p:cNvPicPr/>
          <p:nvPr/>
        </p:nvPicPr>
        <p:blipFill>
          <a:blip r:embed="rId1"/>
          <a:srcRect l="0" t="26902" r="0" b="19356"/>
          <a:stretch/>
        </p:blipFill>
        <p:spPr>
          <a:xfrm>
            <a:off x="1143360" y="1299960"/>
            <a:ext cx="9904680" cy="3991680"/>
          </a:xfrm>
          <a:prstGeom prst="rect">
            <a:avLst/>
          </a:prstGeom>
          <a:ln w="0">
            <a:noFill/>
          </a:ln>
        </p:spPr>
      </p:pic>
      <p:sp>
        <p:nvSpPr>
          <p:cNvPr id="298" name="Oval 8"/>
          <p:cNvSpPr/>
          <p:nvPr/>
        </p:nvSpPr>
        <p:spPr>
          <a:xfrm>
            <a:off x="3368880" y="1658160"/>
            <a:ext cx="3193200" cy="2178360"/>
          </a:xfrm>
          <a:prstGeom prst="ellipse">
            <a:avLst/>
          </a:prstGeom>
          <a:noFill/>
          <a:ln w="57150">
            <a:solidFill>
              <a:srgbClr val="4472c4"/>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Calibri"/>
            </a:endParaRPr>
          </a:p>
        </p:txBody>
      </p:sp>
      <p:sp>
        <p:nvSpPr>
          <p:cNvPr id="299" name="TextBox 5"/>
          <p:cNvSpPr/>
          <p:nvPr/>
        </p:nvSpPr>
        <p:spPr>
          <a:xfrm>
            <a:off x="7112160" y="4147920"/>
            <a:ext cx="4326480" cy="1370520"/>
          </a:xfrm>
          <a:prstGeom prst="rect">
            <a:avLst/>
          </a:prstGeom>
          <a:solidFill>
            <a:schemeClr val="bg1"/>
          </a:solidFill>
          <a:ln w="0">
            <a:solidFill>
              <a:srgbClr val="4472c4"/>
            </a:solidFill>
          </a:ln>
        </p:spPr>
        <p:style>
          <a:lnRef idx="0"/>
          <a:fillRef idx="0"/>
          <a:effectRef idx="0"/>
          <a:fontRef idx="minor"/>
        </p:style>
        <p:txBody>
          <a:bodyPr lIns="90000" rIns="90000" tIns="45000" bIns="45000" anchor="t">
            <a:spAutoFit/>
          </a:bodyPr>
          <a:p>
            <a:pPr algn="ctr" defTabSz="457200">
              <a:lnSpc>
                <a:spcPct val="100000"/>
              </a:lnSpc>
            </a:pPr>
            <a:r>
              <a:rPr b="0" lang="en-US" sz="2800" spc="-1" strike="noStrike">
                <a:solidFill>
                  <a:schemeClr val="dk1"/>
                </a:solidFill>
                <a:latin typeface="Calibri"/>
              </a:rPr>
              <a:t>Fruticose:</a:t>
            </a:r>
            <a:br>
              <a:rPr sz="2800"/>
            </a:br>
            <a:r>
              <a:rPr b="0" lang="en-US" sz="2800" spc="-1" strike="noStrike">
                <a:solidFill>
                  <a:schemeClr val="dk1"/>
                </a:solidFill>
                <a:latin typeface="Calibri"/>
              </a:rPr>
              <a:t>Bush like</a:t>
            </a:r>
            <a:br>
              <a:rPr sz="2800"/>
            </a:br>
            <a:r>
              <a:rPr b="0" lang="en-US" sz="2800" spc="-1" strike="noStrike">
                <a:solidFill>
                  <a:schemeClr val="dk1"/>
                </a:solidFill>
                <a:latin typeface="Calibri"/>
              </a:rPr>
              <a:t>Same color all around</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PlaceHolder 1"/>
          <p:cNvSpPr>
            <a:spLocks noGrp="1"/>
          </p:cNvSpPr>
          <p:nvPr>
            <p:ph type="title"/>
          </p:nvPr>
        </p:nvSpPr>
        <p:spPr>
          <a:xfrm>
            <a:off x="162000" y="0"/>
            <a:ext cx="10772280" cy="1657800"/>
          </a:xfrm>
          <a:prstGeom prst="rect">
            <a:avLst/>
          </a:prstGeom>
          <a:noFill/>
          <a:ln w="0">
            <a:noFill/>
          </a:ln>
        </p:spPr>
        <p:txBody>
          <a:bodyPr lIns="91440" rIns="91440" tIns="45720" bIns="45720" anchor="ctr">
            <a:noAutofit/>
          </a:bodyPr>
          <a:p>
            <a:pPr indent="0" defTabSz="914400">
              <a:lnSpc>
                <a:spcPct val="90000"/>
              </a:lnSpc>
              <a:buNone/>
            </a:pPr>
            <a:r>
              <a:rPr b="0" lang="en-US" sz="4400" spc="-1" strike="noStrike">
                <a:solidFill>
                  <a:schemeClr val="dk1"/>
                </a:solidFill>
                <a:latin typeface="Calibri Light"/>
              </a:rPr>
              <a:t>Lichen Forms</a:t>
            </a:r>
            <a:endParaRPr b="0" lang="en-US" sz="4400" spc="-1" strike="noStrike">
              <a:solidFill>
                <a:schemeClr val="dk1"/>
              </a:solidFill>
              <a:latin typeface="Calibri"/>
            </a:endParaRPr>
          </a:p>
        </p:txBody>
      </p:sp>
      <p:pic>
        <p:nvPicPr>
          <p:cNvPr id="301" name="Picture 7" descr="A picture containing plant&#10;&#10;Description automatically generated"/>
          <p:cNvPicPr/>
          <p:nvPr/>
        </p:nvPicPr>
        <p:blipFill>
          <a:blip r:embed="rId1"/>
          <a:srcRect l="0" t="26902" r="0" b="19356"/>
          <a:stretch/>
        </p:blipFill>
        <p:spPr>
          <a:xfrm>
            <a:off x="1143360" y="1299960"/>
            <a:ext cx="9904680" cy="3991680"/>
          </a:xfrm>
          <a:prstGeom prst="rect">
            <a:avLst/>
          </a:prstGeom>
          <a:ln w="0">
            <a:noFill/>
          </a:ln>
        </p:spPr>
      </p:pic>
      <p:sp>
        <p:nvSpPr>
          <p:cNvPr id="302" name="Oval 8"/>
          <p:cNvSpPr/>
          <p:nvPr/>
        </p:nvSpPr>
        <p:spPr>
          <a:xfrm>
            <a:off x="1504080" y="2931120"/>
            <a:ext cx="3193200" cy="2178360"/>
          </a:xfrm>
          <a:prstGeom prst="ellipse">
            <a:avLst/>
          </a:prstGeom>
          <a:noFill/>
          <a:ln w="57150">
            <a:solidFill>
              <a:srgbClr val="4472c4"/>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Calibri"/>
            </a:endParaRPr>
          </a:p>
        </p:txBody>
      </p:sp>
      <p:sp>
        <p:nvSpPr>
          <p:cNvPr id="303" name="TextBox 5"/>
          <p:cNvSpPr/>
          <p:nvPr/>
        </p:nvSpPr>
        <p:spPr>
          <a:xfrm>
            <a:off x="6020280" y="4938120"/>
            <a:ext cx="1852200" cy="699120"/>
          </a:xfrm>
          <a:prstGeom prst="rect">
            <a:avLst/>
          </a:prstGeom>
          <a:solidFill>
            <a:schemeClr val="bg1"/>
          </a:solidFill>
          <a:ln w="0">
            <a:solidFill>
              <a:srgbClr val="4472c4"/>
            </a:solidFill>
          </a:ln>
        </p:spPr>
        <p:style>
          <a:lnRef idx="0"/>
          <a:fillRef idx="0"/>
          <a:effectRef idx="0"/>
          <a:fontRef idx="minor"/>
        </p:style>
        <p:txBody>
          <a:bodyPr lIns="90000" rIns="90000" tIns="45000" bIns="45000" anchor="t">
            <a:spAutoFit/>
          </a:bodyPr>
          <a:p>
            <a:pPr algn="ctr" defTabSz="457200">
              <a:lnSpc>
                <a:spcPct val="100000"/>
              </a:lnSpc>
            </a:pPr>
            <a:r>
              <a:rPr b="0" lang="en-US" sz="4000" spc="-1" strike="noStrike">
                <a:solidFill>
                  <a:schemeClr val="dk1"/>
                </a:solidFill>
                <a:latin typeface="Calibri"/>
              </a:rPr>
              <a:t>Moss!</a:t>
            </a:r>
            <a:endParaRPr b="0" lang="en-US" sz="4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en-US" sz="4400" spc="-1" strike="noStrike">
                <a:solidFill>
                  <a:schemeClr val="dk1"/>
                </a:solidFill>
                <a:latin typeface="Calibri Light"/>
              </a:rPr>
              <a:t>Parts 4-5: Twig Analysis &amp; Interpretation  </a:t>
            </a:r>
            <a:endParaRPr b="0" lang="en-US" sz="4400" spc="-1" strike="noStrike">
              <a:solidFill>
                <a:schemeClr val="dk1"/>
              </a:solidFill>
              <a:latin typeface="Calibri"/>
            </a:endParaRPr>
          </a:p>
        </p:txBody>
      </p:sp>
      <p:sp>
        <p:nvSpPr>
          <p:cNvPr id="305" name="PlaceHolder 2"/>
          <p:cNvSpPr>
            <a:spLocks noGrp="1"/>
          </p:cNvSpPr>
          <p:nvPr>
            <p:ph/>
          </p:nvPr>
        </p:nvSpPr>
        <p:spPr>
          <a:xfrm>
            <a:off x="838080" y="1825560"/>
            <a:ext cx="10515240" cy="4350960"/>
          </a:xfrm>
          <a:prstGeom prst="rect">
            <a:avLst/>
          </a:prstGeom>
          <a:noFill/>
          <a:ln w="0">
            <a:noFill/>
          </a:ln>
        </p:spPr>
        <p:txBody>
          <a:bodyPr lIns="91440" rIns="91440" tIns="45720" bIns="45720" anchor="t">
            <a:normAutofit/>
          </a:bodyPr>
          <a:p>
            <a:pPr marL="228600" indent="-228600" defTabSz="914400">
              <a:lnSpc>
                <a:spcPct val="90000"/>
              </a:lnSpc>
              <a:spcBef>
                <a:spcPts val="1001"/>
              </a:spcBef>
              <a:buClr>
                <a:srgbClr val="000000"/>
              </a:buClr>
              <a:buFont typeface="Arial"/>
              <a:buChar char="•"/>
            </a:pPr>
            <a:r>
              <a:rPr b="0" lang="en-US" sz="3200" spc="-1" strike="noStrike">
                <a:solidFill>
                  <a:schemeClr val="dk1"/>
                </a:solidFill>
                <a:latin typeface="Calibri"/>
              </a:rPr>
              <a:t>Identify the lichen genera present using the key and examples</a:t>
            </a:r>
            <a:endParaRPr b="0" lang="en-US" sz="3200" spc="-1" strike="noStrike">
              <a:solidFill>
                <a:schemeClr val="dk1"/>
              </a:solidFill>
              <a:latin typeface="Calibri"/>
            </a:endParaRPr>
          </a:p>
          <a:p>
            <a:pPr lvl="1" marL="685800" indent="-228600" defTabSz="914400">
              <a:lnSpc>
                <a:spcPct val="90000"/>
              </a:lnSpc>
              <a:spcBef>
                <a:spcPts val="499"/>
              </a:spcBef>
              <a:buClr>
                <a:srgbClr val="4472c4"/>
              </a:buClr>
              <a:buFont typeface="Arial"/>
              <a:buChar char="•"/>
            </a:pPr>
            <a:r>
              <a:rPr b="0" lang="en-US" sz="3200" spc="-1" strike="noStrike">
                <a:solidFill>
                  <a:schemeClr val="accent1"/>
                </a:solidFill>
                <a:latin typeface="Calibri"/>
              </a:rPr>
              <a:t>Don’t get bogged down trying to figure out species</a:t>
            </a:r>
            <a:endParaRPr b="0" lang="en-US" sz="32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en-US" sz="3200" spc="-1" strike="noStrike">
                <a:solidFill>
                  <a:schemeClr val="dk1"/>
                </a:solidFill>
                <a:latin typeface="Calibri"/>
              </a:rPr>
              <a:t>Just use descriptions</a:t>
            </a:r>
            <a:endParaRPr b="0" lang="en-US" sz="3200" spc="-1" strike="noStrike">
              <a:solidFill>
                <a:schemeClr val="dk1"/>
              </a:solidFill>
              <a:latin typeface="Calibri"/>
            </a:endParaRPr>
          </a:p>
          <a:p>
            <a:pPr indent="0" defTabSz="914400">
              <a:lnSpc>
                <a:spcPct val="90000"/>
              </a:lnSpc>
              <a:spcBef>
                <a:spcPts val="1001"/>
              </a:spcBef>
              <a:buNone/>
              <a:tabLst>
                <a:tab algn="l" pos="0"/>
              </a:tabLst>
            </a:pPr>
            <a:r>
              <a:rPr b="0" lang="en-US" sz="3200" spc="-1" strike="noStrike">
                <a:solidFill>
                  <a:schemeClr val="dk1"/>
                </a:solidFill>
                <a:latin typeface="Calibri"/>
              </a:rPr>
              <a:t> </a:t>
            </a:r>
            <a:endParaRPr b="0" lang="en-US" sz="3200" spc="-1" strike="noStrike">
              <a:solidFill>
                <a:schemeClr val="dk1"/>
              </a:solidFill>
              <a:latin typeface="Calibri"/>
            </a:endParaRPr>
          </a:p>
          <a:p>
            <a:pPr marL="228600" indent="-228600" defTabSz="914400">
              <a:lnSpc>
                <a:spcPct val="90000"/>
              </a:lnSpc>
              <a:spcBef>
                <a:spcPts val="1001"/>
              </a:spcBef>
              <a:buClr>
                <a:srgbClr val="000000"/>
              </a:buClr>
              <a:buFont typeface="Arial"/>
              <a:buChar char="•"/>
              <a:tabLst>
                <a:tab algn="l" pos="0"/>
              </a:tabLst>
            </a:pPr>
            <a:r>
              <a:rPr b="0" lang="en-US" sz="3200" spc="-1" strike="noStrike">
                <a:solidFill>
                  <a:schemeClr val="dk1"/>
                </a:solidFill>
                <a:latin typeface="Calibri"/>
              </a:rPr>
              <a:t>Record in the datasheet and determine percent cover </a:t>
            </a:r>
            <a:endParaRPr b="0" lang="en-US" sz="3200" spc="-1" strike="noStrike">
              <a:solidFill>
                <a:schemeClr val="dk1"/>
              </a:solidFill>
              <a:latin typeface="Calibri"/>
            </a:endParaRPr>
          </a:p>
          <a:p>
            <a:pPr marL="228600" indent="-228600" defTabSz="914400">
              <a:lnSpc>
                <a:spcPct val="90000"/>
              </a:lnSpc>
              <a:spcBef>
                <a:spcPts val="1001"/>
              </a:spcBef>
              <a:buClr>
                <a:srgbClr val="000000"/>
              </a:buClr>
              <a:buFont typeface="Arial"/>
              <a:buChar char="•"/>
              <a:tabLst>
                <a:tab algn="l" pos="0"/>
              </a:tabLst>
            </a:pPr>
            <a:r>
              <a:rPr b="0" lang="en-US" sz="3200" spc="-1" strike="noStrike">
                <a:solidFill>
                  <a:schemeClr val="dk1"/>
                </a:solidFill>
                <a:latin typeface="Calibri"/>
              </a:rPr>
              <a:t>Repeat for all lichen genera </a:t>
            </a:r>
            <a:endParaRPr b="0" lang="en-US" sz="3200" spc="-1" strike="noStrike">
              <a:solidFill>
                <a:schemeClr val="dk1"/>
              </a:solidFill>
              <a:latin typeface="Calibri"/>
            </a:endParaRPr>
          </a:p>
          <a:p>
            <a:pPr marL="228600" indent="-228600" defTabSz="914400">
              <a:lnSpc>
                <a:spcPct val="90000"/>
              </a:lnSpc>
              <a:spcBef>
                <a:spcPts val="1001"/>
              </a:spcBef>
              <a:buClr>
                <a:srgbClr val="000000"/>
              </a:buClr>
              <a:buFont typeface="Arial"/>
              <a:buChar char="•"/>
              <a:tabLst>
                <a:tab algn="l" pos="0"/>
              </a:tabLst>
            </a:pPr>
            <a:r>
              <a:rPr b="0" lang="en-US" sz="3200" spc="-1" strike="noStrike">
                <a:solidFill>
                  <a:schemeClr val="dk1"/>
                </a:solidFill>
                <a:latin typeface="Calibri"/>
              </a:rPr>
              <a:t>Answer the questions for part 5</a:t>
            </a:r>
            <a:endParaRPr b="0" lang="en-US" sz="3200" spc="-1" strike="noStrike">
              <a:solidFill>
                <a:schemeClr val="dk1"/>
              </a:solidFill>
              <a:latin typeface="Calibri"/>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PlaceHolder 1"/>
          <p:cNvSpPr>
            <a:spLocks noGrp="1"/>
          </p:cNvSpPr>
          <p:nvPr>
            <p:ph type="title"/>
          </p:nvPr>
        </p:nvSpPr>
        <p:spPr>
          <a:xfrm rot="16200000">
            <a:off x="-2313000" y="3253680"/>
            <a:ext cx="5664960" cy="351360"/>
          </a:xfrm>
          <a:prstGeom prst="rect">
            <a:avLst/>
          </a:prstGeom>
          <a:noFill/>
          <a:ln w="0">
            <a:noFill/>
          </a:ln>
        </p:spPr>
        <p:txBody>
          <a:bodyPr lIns="91440" rIns="91440" tIns="45720" bIns="45720" anchor="ctr">
            <a:normAutofit/>
          </a:bodyPr>
          <a:p>
            <a:pPr indent="0" algn="ctr" defTabSz="914400">
              <a:lnSpc>
                <a:spcPct val="90000"/>
              </a:lnSpc>
              <a:buNone/>
            </a:pPr>
            <a:r>
              <a:rPr b="0" lang="en-US" sz="4800" spc="-120" strike="noStrike">
                <a:solidFill>
                  <a:schemeClr val="accent1"/>
                </a:solidFill>
                <a:latin typeface="Calibri Light"/>
              </a:rPr>
              <a:t>Today’s roadmap and tips:</a:t>
            </a:r>
            <a:endParaRPr b="0" lang="en-US" sz="4800" spc="-1" strike="noStrike">
              <a:solidFill>
                <a:schemeClr val="dk1"/>
              </a:solidFill>
              <a:latin typeface="Calibri Light"/>
            </a:endParaRPr>
          </a:p>
        </p:txBody>
      </p:sp>
      <p:sp>
        <p:nvSpPr>
          <p:cNvPr id="307" name="PlaceHolder 2"/>
          <p:cNvSpPr>
            <a:spLocks noGrp="1"/>
          </p:cNvSpPr>
          <p:nvPr>
            <p:ph/>
          </p:nvPr>
        </p:nvSpPr>
        <p:spPr>
          <a:xfrm>
            <a:off x="1164240" y="154800"/>
            <a:ext cx="11111400" cy="6261480"/>
          </a:xfrm>
          <a:prstGeom prst="rect">
            <a:avLst/>
          </a:prstGeom>
          <a:noFill/>
          <a:ln w="0">
            <a:noFill/>
          </a:ln>
        </p:spPr>
        <p:txBody>
          <a:bodyPr lIns="91440" rIns="91440" tIns="45720" bIns="45720" anchor="t">
            <a:noAutofit/>
          </a:bodyPr>
          <a:p>
            <a:pPr indent="0" defTabSz="914400">
              <a:lnSpc>
                <a:spcPct val="100000"/>
              </a:lnSpc>
              <a:buNone/>
              <a:tabLst>
                <a:tab algn="l" pos="0"/>
              </a:tabLst>
            </a:pPr>
            <a:r>
              <a:rPr b="0" lang="en-US" sz="2800" spc="-1" strike="noStrike">
                <a:solidFill>
                  <a:schemeClr val="accent1"/>
                </a:solidFill>
                <a:latin typeface="Calibri Light"/>
              </a:rPr>
              <a:t>Parts  2 - 4: </a:t>
            </a:r>
            <a:endParaRPr b="0" lang="en-US" sz="2800" spc="-1" strike="noStrike">
              <a:solidFill>
                <a:schemeClr val="dk1">
                  <a:lumMod val="85000"/>
                  <a:lumOff val="15000"/>
                </a:schemeClr>
              </a:solidFill>
              <a:latin typeface="Calibri Light"/>
            </a:endParaRPr>
          </a:p>
          <a:p>
            <a:pPr marL="91440" indent="-91440" defTabSz="914400">
              <a:lnSpc>
                <a:spcPct val="100000"/>
              </a:lnSpc>
              <a:buClr>
                <a:srgbClr val="000000"/>
              </a:buClr>
              <a:buFont typeface="Arial"/>
              <a:buChar char="•"/>
              <a:tabLst>
                <a:tab algn="l" pos="0"/>
              </a:tabLst>
            </a:pPr>
            <a:r>
              <a:rPr b="0" lang="en-US" sz="2800" spc="-1" strike="noStrike">
                <a:solidFill>
                  <a:schemeClr val="dk1"/>
                </a:solidFill>
                <a:latin typeface="Calibri Light"/>
              </a:rPr>
              <a:t> </a:t>
            </a:r>
            <a:r>
              <a:rPr b="0" lang="en-US" sz="2800" spc="-1" strike="noStrike">
                <a:solidFill>
                  <a:schemeClr val="dk1"/>
                </a:solidFill>
                <a:latin typeface="Calibri Light"/>
              </a:rPr>
              <a:t>Don’t get too stressed with identifying the lichen – just do your best here. Use the dichotomous key and photos in the book. </a:t>
            </a:r>
            <a:br>
              <a:rPr sz="2800"/>
            </a:br>
            <a:r>
              <a:rPr b="0" lang="en-US" sz="2000" spc="-1" strike="noStrike">
                <a:solidFill>
                  <a:schemeClr val="dk1"/>
                </a:solidFill>
                <a:latin typeface="Calibri Light"/>
              </a:rPr>
              <a:t>      Fruticose: ‘bush like’, same color all around</a:t>
            </a:r>
            <a:br>
              <a:rPr sz="2000"/>
            </a:br>
            <a:r>
              <a:rPr b="0" lang="en-US" sz="2000" spc="-1" strike="noStrike">
                <a:solidFill>
                  <a:schemeClr val="dk1"/>
                </a:solidFill>
                <a:latin typeface="Calibri Light"/>
              </a:rPr>
              <a:t>      Foliose: flatter, easily peels off, bottom a different color</a:t>
            </a:r>
            <a:br>
              <a:rPr sz="2000"/>
            </a:br>
            <a:r>
              <a:rPr b="0" lang="en-US" sz="2000" spc="-1" strike="noStrike">
                <a:solidFill>
                  <a:schemeClr val="dk1"/>
                </a:solidFill>
                <a:latin typeface="Calibri Light"/>
              </a:rPr>
              <a:t>      Crustose: strongly adhered, looks like part of stick</a:t>
            </a:r>
            <a:endParaRPr b="0" lang="en-US" sz="2000" spc="-1" strike="noStrike">
              <a:solidFill>
                <a:schemeClr val="dk1">
                  <a:lumMod val="85000"/>
                  <a:lumOff val="15000"/>
                </a:schemeClr>
              </a:solidFill>
              <a:latin typeface="Calibri Light"/>
            </a:endParaRPr>
          </a:p>
          <a:p>
            <a:pPr marL="91440" indent="-91440" defTabSz="914400">
              <a:lnSpc>
                <a:spcPct val="100000"/>
              </a:lnSpc>
              <a:buClr>
                <a:srgbClr val="000000"/>
              </a:buClr>
              <a:buFont typeface="Arial"/>
              <a:buChar char="•"/>
              <a:tabLst>
                <a:tab algn="l" pos="0"/>
              </a:tabLst>
            </a:pPr>
            <a:r>
              <a:rPr b="0" lang="en-US" sz="2800" spc="-1" strike="noStrike">
                <a:solidFill>
                  <a:schemeClr val="dk1"/>
                </a:solidFill>
                <a:latin typeface="Calibri Light"/>
              </a:rPr>
              <a:t>Excel workbook on Canvas</a:t>
            </a:r>
            <a:endParaRPr b="0" lang="en-US" sz="2800" spc="-1" strike="noStrike">
              <a:solidFill>
                <a:schemeClr val="dk1">
                  <a:lumMod val="85000"/>
                  <a:lumOff val="15000"/>
                </a:schemeClr>
              </a:solidFill>
              <a:latin typeface="Calibri Light"/>
            </a:endParaRPr>
          </a:p>
          <a:p>
            <a:pPr marL="91440" indent="-91440" defTabSz="914400">
              <a:lnSpc>
                <a:spcPct val="100000"/>
              </a:lnSpc>
              <a:buClr>
                <a:srgbClr val="000000"/>
              </a:buClr>
              <a:buFont typeface="Arial"/>
              <a:buChar char="•"/>
              <a:tabLst>
                <a:tab algn="l" pos="0"/>
              </a:tabLst>
            </a:pPr>
            <a:r>
              <a:rPr b="0" lang="en-US" sz="2800" spc="-1" strike="noStrike">
                <a:solidFill>
                  <a:schemeClr val="dk1"/>
                </a:solidFill>
                <a:latin typeface="Calibri Light"/>
              </a:rPr>
              <a:t>Use only your own data this time! (no class/lab data sharing) </a:t>
            </a:r>
            <a:endParaRPr b="0" lang="en-US" sz="2800" spc="-1" strike="noStrike">
              <a:solidFill>
                <a:schemeClr val="dk1">
                  <a:lumMod val="85000"/>
                  <a:lumOff val="15000"/>
                </a:schemeClr>
              </a:solidFill>
              <a:latin typeface="Calibri Light"/>
            </a:endParaRPr>
          </a:p>
          <a:p>
            <a:pPr indent="0" defTabSz="914400">
              <a:lnSpc>
                <a:spcPct val="100000"/>
              </a:lnSpc>
              <a:buNone/>
              <a:tabLst>
                <a:tab algn="l" pos="0"/>
              </a:tabLst>
            </a:pPr>
            <a:r>
              <a:rPr b="0" lang="en-US" sz="2800" spc="-1" strike="noStrike">
                <a:solidFill>
                  <a:schemeClr val="accent1"/>
                </a:solidFill>
                <a:latin typeface="Calibri Light"/>
              </a:rPr>
              <a:t>Part 6: Clean up </a:t>
            </a:r>
            <a:endParaRPr b="0" lang="en-US" sz="2800" spc="-1" strike="noStrike">
              <a:solidFill>
                <a:schemeClr val="dk1">
                  <a:lumMod val="85000"/>
                  <a:lumOff val="15000"/>
                </a:schemeClr>
              </a:solidFill>
              <a:latin typeface="Calibri Light"/>
            </a:endParaRPr>
          </a:p>
          <a:p>
            <a:pPr marL="91440" indent="-91440" defTabSz="914400">
              <a:lnSpc>
                <a:spcPct val="100000"/>
              </a:lnSpc>
              <a:buClr>
                <a:srgbClr val="000000"/>
              </a:buClr>
              <a:buFont typeface="Arial"/>
              <a:buChar char="•"/>
              <a:tabLst>
                <a:tab algn="l" pos="0"/>
              </a:tabLst>
            </a:pPr>
            <a:r>
              <a:rPr b="0" lang="en-US" sz="2800" spc="-1" strike="noStrike">
                <a:solidFill>
                  <a:schemeClr val="dk1"/>
                </a:solidFill>
                <a:latin typeface="Calibri Light"/>
              </a:rPr>
              <a:t>Take your twigs home with you. Decorate them, frame them, etc. </a:t>
            </a:r>
            <a:endParaRPr b="0" lang="en-US" sz="2800" spc="-1" strike="noStrike">
              <a:solidFill>
                <a:schemeClr val="dk1">
                  <a:lumMod val="85000"/>
                  <a:lumOff val="15000"/>
                </a:schemeClr>
              </a:solidFill>
              <a:latin typeface="Calibri Light"/>
            </a:endParaRPr>
          </a:p>
          <a:p>
            <a:pPr marL="91440" indent="-91440" defTabSz="914400">
              <a:lnSpc>
                <a:spcPct val="100000"/>
              </a:lnSpc>
              <a:buClr>
                <a:srgbClr val="000000"/>
              </a:buClr>
              <a:buFont typeface="Arial"/>
              <a:buChar char="•"/>
              <a:tabLst>
                <a:tab algn="l" pos="0"/>
              </a:tabLst>
            </a:pPr>
            <a:r>
              <a:rPr b="0" lang="en-US" sz="2800" spc="-1" strike="noStrike">
                <a:solidFill>
                  <a:schemeClr val="dk1"/>
                </a:solidFill>
                <a:latin typeface="Calibri Light"/>
              </a:rPr>
              <a:t> </a:t>
            </a:r>
            <a:r>
              <a:rPr b="0" lang="en-US" sz="2800" spc="-1" strike="noStrike">
                <a:solidFill>
                  <a:schemeClr val="dk1"/>
                </a:solidFill>
                <a:latin typeface="Calibri Light"/>
              </a:rPr>
              <a:t>Clean and organize tables, store microscopes appropriately.</a:t>
            </a:r>
            <a:endParaRPr b="0" lang="en-US" sz="2800" spc="-1" strike="noStrike">
              <a:solidFill>
                <a:schemeClr val="dk1">
                  <a:lumMod val="85000"/>
                  <a:lumOff val="15000"/>
                </a:schemeClr>
              </a:solidFill>
              <a:latin typeface="Calibri Light"/>
            </a:endParaRPr>
          </a:p>
          <a:p>
            <a:pPr indent="0" defTabSz="914400">
              <a:lnSpc>
                <a:spcPct val="100000"/>
              </a:lnSpc>
              <a:buNone/>
              <a:tabLst>
                <a:tab algn="l" pos="0"/>
              </a:tabLst>
            </a:pPr>
            <a:r>
              <a:rPr b="0" lang="en-US" sz="2800" spc="-1" strike="noStrike">
                <a:solidFill>
                  <a:schemeClr val="accent1"/>
                </a:solidFill>
                <a:latin typeface="Calibri Light"/>
              </a:rPr>
              <a:t>Skills Demos </a:t>
            </a:r>
            <a:endParaRPr b="0" lang="en-US" sz="2800" spc="-1" strike="noStrike">
              <a:solidFill>
                <a:schemeClr val="dk1">
                  <a:lumMod val="85000"/>
                  <a:lumOff val="15000"/>
                </a:schemeClr>
              </a:solidFill>
              <a:latin typeface="Calibri Light"/>
            </a:endParaRPr>
          </a:p>
          <a:p>
            <a:pPr marL="91440" indent="-91440" defTabSz="914400">
              <a:lnSpc>
                <a:spcPct val="100000"/>
              </a:lnSpc>
              <a:buClr>
                <a:srgbClr val="000000"/>
              </a:buClr>
              <a:buFont typeface="Arial"/>
              <a:buChar char="•"/>
              <a:tabLst>
                <a:tab algn="l" pos="0"/>
              </a:tabLst>
            </a:pPr>
            <a:r>
              <a:rPr b="0" lang="en-US" sz="2800" spc="-1" strike="noStrike">
                <a:solidFill>
                  <a:schemeClr val="dk1"/>
                </a:solidFill>
                <a:latin typeface="Calibri Light"/>
              </a:rPr>
              <a:t> </a:t>
            </a:r>
            <a:r>
              <a:rPr b="0" lang="en-US" sz="2800" spc="-1" strike="noStrike">
                <a:solidFill>
                  <a:schemeClr val="dk1"/>
                </a:solidFill>
                <a:latin typeface="Calibri Light"/>
              </a:rPr>
              <a:t>If you haven't done them yet, today is your day! </a:t>
            </a:r>
            <a:endParaRPr b="0" lang="en-US" sz="2800" spc="-1" strike="noStrike">
              <a:solidFill>
                <a:schemeClr val="dk1">
                  <a:lumMod val="85000"/>
                  <a:lumOff val="15000"/>
                </a:schemeClr>
              </a:solidFill>
              <a:latin typeface="Calibri Light"/>
            </a:endParaRPr>
          </a:p>
          <a:p>
            <a:pPr indent="0" defTabSz="914400">
              <a:lnSpc>
                <a:spcPct val="100000"/>
              </a:lnSpc>
              <a:buNone/>
              <a:tabLst>
                <a:tab algn="l" pos="0"/>
              </a:tabLst>
            </a:pPr>
            <a:endParaRPr b="0" lang="en-US" sz="2600" spc="-1" strike="noStrike">
              <a:solidFill>
                <a:schemeClr val="dk1">
                  <a:lumMod val="85000"/>
                  <a:lumOff val="15000"/>
                </a:schemeClr>
              </a:solidFill>
              <a:latin typeface="Calibri Light"/>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useBgFill="1">
        <p:nvSpPr>
          <p:cNvPr id="218" name="Rectangle 2054">
            <a:extLst>
              <a:ext uri="{C183D7F6-B498-43B3-948B-1728B52AA6E4}">
                <adec:decorative xmlns:adec="http://schemas.microsoft.com/office/drawing/2017/decorative" val="1"/>
              </a:ext>
            </a:extLst>
          </p:cNvPr>
          <p:cNvSpPr/>
          <p:nvPr/>
        </p:nvSpPr>
        <p:spPr>
          <a:xfrm>
            <a:off x="0" y="0"/>
            <a:ext cx="1218852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Calibri"/>
            </a:endParaRPr>
          </a:p>
        </p:txBody>
      </p:sp>
      <p:sp>
        <p:nvSpPr>
          <p:cNvPr id="219" name="PlaceHolder 1"/>
          <p:cNvSpPr>
            <a:spLocks noGrp="1"/>
          </p:cNvSpPr>
          <p:nvPr>
            <p:ph type="title"/>
          </p:nvPr>
        </p:nvSpPr>
        <p:spPr>
          <a:xfrm>
            <a:off x="7531560" y="365040"/>
            <a:ext cx="3821760" cy="1899720"/>
          </a:xfrm>
          <a:prstGeom prst="rect">
            <a:avLst/>
          </a:prstGeom>
          <a:noFill/>
          <a:ln w="0">
            <a:noFill/>
          </a:ln>
        </p:spPr>
        <p:txBody>
          <a:bodyPr lIns="91440" rIns="91440" tIns="45720" bIns="45720" anchor="ctr">
            <a:normAutofit/>
          </a:bodyPr>
          <a:p>
            <a:pPr indent="0" defTabSz="914400">
              <a:lnSpc>
                <a:spcPct val="90000"/>
              </a:lnSpc>
              <a:buNone/>
            </a:pPr>
            <a:r>
              <a:rPr b="0" lang="en-US" sz="4000" spc="-1" strike="noStrike">
                <a:solidFill>
                  <a:schemeClr val="dk1"/>
                </a:solidFill>
                <a:latin typeface="Calibri Light"/>
              </a:rPr>
              <a:t>Peer Review of Rough Drafts </a:t>
            </a:r>
            <a:endParaRPr b="0" lang="en-US" sz="4000" spc="-1" strike="noStrike">
              <a:solidFill>
                <a:schemeClr val="dk1"/>
              </a:solidFill>
              <a:latin typeface="Calibri"/>
            </a:endParaRPr>
          </a:p>
        </p:txBody>
      </p:sp>
      <p:pic>
        <p:nvPicPr>
          <p:cNvPr id="220" name="Picture 2" descr="Lichens and People: Uses, Benefits, and Potential Dangers - Owlcation"/>
          <p:cNvPicPr/>
          <p:nvPr/>
        </p:nvPicPr>
        <p:blipFill>
          <a:blip r:embed="rId1"/>
          <a:srcRect l="18484" t="0" r="9956" b="0"/>
          <a:stretch/>
        </p:blipFill>
        <p:spPr>
          <a:xfrm>
            <a:off x="0" y="0"/>
            <a:ext cx="6936120" cy="6857640"/>
          </a:xfrm>
          <a:prstGeom prst="rect">
            <a:avLst/>
          </a:prstGeom>
          <a:ln w="0">
            <a:noFill/>
          </a:ln>
        </p:spPr>
      </p:pic>
      <p:sp>
        <p:nvSpPr>
          <p:cNvPr id="221" name="PlaceHolder 2"/>
          <p:cNvSpPr>
            <a:spLocks noGrp="1"/>
          </p:cNvSpPr>
          <p:nvPr>
            <p:ph/>
          </p:nvPr>
        </p:nvSpPr>
        <p:spPr>
          <a:xfrm>
            <a:off x="7531560" y="2434320"/>
            <a:ext cx="3821760" cy="4423320"/>
          </a:xfrm>
          <a:prstGeom prst="rect">
            <a:avLst/>
          </a:prstGeom>
          <a:noFill/>
          <a:ln w="0">
            <a:noFill/>
          </a:ln>
        </p:spPr>
        <p:txBody>
          <a:bodyPr lIns="91440" rIns="91440" tIns="45720" bIns="45720" anchor="t">
            <a:normAutofit/>
          </a:bodyPr>
          <a:p>
            <a:pPr marL="228600" indent="-228600" defTabSz="914400">
              <a:lnSpc>
                <a:spcPct val="90000"/>
              </a:lnSpc>
              <a:spcBef>
                <a:spcPts val="1001"/>
              </a:spcBef>
              <a:buClr>
                <a:srgbClr val="000000"/>
              </a:buClr>
              <a:buFont typeface="Arial"/>
              <a:buChar char="•"/>
            </a:pPr>
            <a:r>
              <a:rPr b="0" lang="en-US" sz="2000" spc="-1" strike="noStrike">
                <a:solidFill>
                  <a:schemeClr val="dk1"/>
                </a:solidFill>
                <a:latin typeface="Calibri"/>
              </a:rPr>
              <a:t>What are some characteristics of useful feedback? </a:t>
            </a:r>
            <a:endParaRPr b="0" lang="en-US" sz="2000" spc="-1" strike="noStrike">
              <a:solidFill>
                <a:schemeClr val="dk1"/>
              </a:solidFill>
              <a:latin typeface="Calibri"/>
            </a:endParaRPr>
          </a:p>
          <a:p>
            <a:pPr marL="228600" indent="-228600" defTabSz="914400">
              <a:lnSpc>
                <a:spcPct val="90000"/>
              </a:lnSpc>
              <a:spcBef>
                <a:spcPts val="1001"/>
              </a:spcBef>
              <a:buClr>
                <a:srgbClr val="000000"/>
              </a:buClr>
              <a:buFont typeface="Arial"/>
              <a:buChar char="•"/>
            </a:pPr>
            <a:r>
              <a:rPr b="0" lang="en-US" sz="2000" spc="-1" strike="noStrike">
                <a:solidFill>
                  <a:schemeClr val="dk1"/>
                </a:solidFill>
                <a:latin typeface="Calibri"/>
              </a:rPr>
              <a:t>What are some characteristics of not so useful feedback? </a:t>
            </a:r>
            <a:endParaRPr b="0" lang="en-US" sz="2000" spc="-1" strike="noStrike">
              <a:solidFill>
                <a:schemeClr val="dk1"/>
              </a:solidFill>
              <a:latin typeface="Calibri"/>
            </a:endParaRPr>
          </a:p>
          <a:p>
            <a:pPr marL="228600" indent="-228600" defTabSz="914400">
              <a:lnSpc>
                <a:spcPct val="90000"/>
              </a:lnSpc>
              <a:spcBef>
                <a:spcPts val="1001"/>
              </a:spcBef>
              <a:buClr>
                <a:srgbClr val="000000"/>
              </a:buClr>
              <a:buFont typeface="Arial"/>
              <a:buChar char="•"/>
            </a:pPr>
            <a:r>
              <a:rPr b="0" lang="en-US" sz="2000" spc="-1" strike="noStrike">
                <a:solidFill>
                  <a:schemeClr val="dk1"/>
                </a:solidFill>
                <a:latin typeface="Calibri"/>
              </a:rPr>
              <a:t>What tools should you use to provide meaningful feedback?</a:t>
            </a:r>
            <a:endParaRPr b="0" lang="en-US" sz="2000" spc="-1" strike="noStrike">
              <a:solidFill>
                <a:schemeClr val="dk1"/>
              </a:solidFill>
              <a:latin typeface="Calibri"/>
            </a:endParaRPr>
          </a:p>
          <a:p>
            <a:pPr indent="0" defTabSz="914400">
              <a:lnSpc>
                <a:spcPct val="90000"/>
              </a:lnSpc>
              <a:spcBef>
                <a:spcPts val="1001"/>
              </a:spcBef>
              <a:buNone/>
            </a:pPr>
            <a:endParaRPr b="0" lang="en-US" sz="2000" spc="-1" strike="noStrike">
              <a:solidFill>
                <a:schemeClr val="dk1"/>
              </a:solidFill>
              <a:latin typeface="Calibri"/>
            </a:endParaRPr>
          </a:p>
          <a:p>
            <a:pPr indent="0" defTabSz="914400">
              <a:lnSpc>
                <a:spcPct val="90000"/>
              </a:lnSpc>
              <a:spcBef>
                <a:spcPts val="1001"/>
              </a:spcBef>
              <a:buNone/>
            </a:pPr>
            <a:endParaRPr b="0" lang="en-US" sz="2000" spc="-1" strike="noStrike">
              <a:solidFill>
                <a:schemeClr val="dk1"/>
              </a:solidFill>
              <a:latin typeface="Calibri"/>
            </a:endParaRPr>
          </a:p>
          <a:p>
            <a:pPr indent="0" defTabSz="914400">
              <a:lnSpc>
                <a:spcPct val="90000"/>
              </a:lnSpc>
              <a:spcBef>
                <a:spcPts val="1001"/>
              </a:spcBef>
              <a:buNone/>
            </a:pPr>
            <a:endParaRPr b="0" lang="en-US" sz="2000" spc="-1" strike="noStrike">
              <a:solidFill>
                <a:schemeClr val="dk1"/>
              </a:solidFill>
              <a:latin typeface="Calibri"/>
            </a:endParaRPr>
          </a:p>
          <a:p>
            <a:pPr indent="0" defTabSz="914400">
              <a:lnSpc>
                <a:spcPct val="90000"/>
              </a:lnSpc>
              <a:spcBef>
                <a:spcPts val="1001"/>
              </a:spcBef>
              <a:buNone/>
            </a:pPr>
            <a:endParaRPr b="0" lang="en-US" sz="2000" spc="-1" strike="noStrike">
              <a:solidFill>
                <a:schemeClr val="dk1"/>
              </a:solidFill>
              <a:latin typeface="Calibri"/>
            </a:endParaRPr>
          </a:p>
          <a:p>
            <a:pPr indent="0" defTabSz="914400">
              <a:lnSpc>
                <a:spcPct val="90000"/>
              </a:lnSpc>
              <a:spcBef>
                <a:spcPts val="1001"/>
              </a:spcBef>
              <a:buNone/>
            </a:pPr>
            <a:endParaRPr b="0" lang="en-US" sz="2000" spc="-1" strike="noStrike">
              <a:solidFill>
                <a:schemeClr val="dk1"/>
              </a:solidFill>
              <a:latin typeface="Calibri"/>
            </a:endParaRPr>
          </a:p>
          <a:p>
            <a:pPr indent="0" defTabSz="914400">
              <a:lnSpc>
                <a:spcPct val="90000"/>
              </a:lnSpc>
              <a:spcBef>
                <a:spcPts val="1001"/>
              </a:spcBef>
              <a:buNone/>
              <a:tabLst>
                <a:tab algn="l" pos="0"/>
              </a:tabLst>
            </a:pPr>
            <a:r>
              <a:rPr b="0" lang="en-US" sz="900" spc="-1" strike="noStrike">
                <a:solidFill>
                  <a:schemeClr val="dk1"/>
                </a:solidFill>
                <a:latin typeface="Calibri"/>
              </a:rPr>
              <a:t>please be kind </a:t>
            </a:r>
            <a:endParaRPr b="0" lang="en-US" sz="900" spc="-1" strike="noStrike">
              <a:solidFill>
                <a:schemeClr val="dk1"/>
              </a:solidFill>
              <a:latin typeface="Calibri"/>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useBgFill="1">
        <p:nvSpPr>
          <p:cNvPr id="222" name="Rectangle 3078">
            <a:extLst>
              <a:ext uri="{C183D7F6-B498-43B3-948B-1728B52AA6E4}">
                <adec:decorative xmlns:adec="http://schemas.microsoft.com/office/drawing/2017/decorative" val="1"/>
              </a:ext>
            </a:extLst>
          </p:cNvPr>
          <p:cNvSpPr/>
          <p:nvPr/>
        </p:nvSpPr>
        <p:spPr>
          <a:xfrm>
            <a:off x="0" y="0"/>
            <a:ext cx="1218852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Calibri"/>
            </a:endParaRPr>
          </a:p>
        </p:txBody>
      </p:sp>
      <p:sp>
        <p:nvSpPr>
          <p:cNvPr id="223" name="PlaceHolder 1"/>
          <p:cNvSpPr>
            <a:spLocks noGrp="1"/>
          </p:cNvSpPr>
          <p:nvPr>
            <p:ph type="title"/>
          </p:nvPr>
        </p:nvSpPr>
        <p:spPr>
          <a:xfrm>
            <a:off x="640080" y="325440"/>
            <a:ext cx="4368240" cy="1956600"/>
          </a:xfrm>
          <a:prstGeom prst="rect">
            <a:avLst/>
          </a:prstGeom>
          <a:noFill/>
          <a:ln w="0">
            <a:noFill/>
          </a:ln>
        </p:spPr>
        <p:txBody>
          <a:bodyPr lIns="91440" rIns="91440" tIns="45720" bIns="45720" anchor="b">
            <a:normAutofit fontScale="84102"/>
          </a:bodyPr>
          <a:p>
            <a:pPr indent="0" defTabSz="914400">
              <a:lnSpc>
                <a:spcPct val="90000"/>
              </a:lnSpc>
              <a:buNone/>
            </a:pPr>
            <a:r>
              <a:rPr b="0" lang="en-US" sz="5400" spc="-1" strike="noStrike">
                <a:solidFill>
                  <a:schemeClr val="dk1"/>
                </a:solidFill>
                <a:latin typeface="Calibri Light"/>
              </a:rPr>
              <a:t>Peer Review of Rough Drafts </a:t>
            </a:r>
            <a:endParaRPr b="0" lang="en-US" sz="5400" spc="-1" strike="noStrike">
              <a:solidFill>
                <a:schemeClr val="dk1"/>
              </a:solidFill>
              <a:latin typeface="Calibri"/>
            </a:endParaRPr>
          </a:p>
        </p:txBody>
      </p:sp>
      <p:sp>
        <p:nvSpPr>
          <p:cNvPr id="224" name="sketchy line">
            <a:extLst>
              <a:ext uri="{C183D7F6-B498-43B3-948B-1728B52AA6E4}">
                <adec:decorative xmlns:adec="http://schemas.microsoft.com/office/drawing/2017/decorative" val="1"/>
              </a:ext>
            </a:extLst>
          </p:cNvPr>
          <p:cNvSpPr/>
          <p:nvPr/>
        </p:nvSpPr>
        <p:spPr>
          <a:xfrm>
            <a:off x="640080" y="2586960"/>
            <a:ext cx="3474360" cy="18000"/>
          </a:xfrm>
          <a:custGeom>
            <a:avLst/>
            <a:gdLst>
              <a:gd name="textAreaLeft" fmla="*/ 0 w 3474360"/>
              <a:gd name="textAreaRight" fmla="*/ 3474720 w 3474360"/>
              <a:gd name="textAreaTop" fmla="*/ 0 h 18000"/>
              <a:gd name="textAreaBottom" fmla="*/ 18360 h 18000"/>
            </a:gdLst>
            <a:ahLst/>
            <a:rect l="textAreaLeft" t="textAreaTop" r="textAreaRight" b="textAreaBottom"/>
            <a:pathLst>
              <a:path fill="none" w="3474720" h="18288">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stroke="0" w="3474720" h="18288">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cap="rnd" w="44450">
            <a:solidFill>
              <a:srgbClr val="ed7d31"/>
            </a:solidFill>
            <a:round/>
          </a:ln>
        </p:spPr>
        <p:style>
          <a:lnRef idx="2">
            <a:schemeClr val="accent1">
              <a:shade val="50000"/>
            </a:schemeClr>
          </a:lnRef>
          <a:fillRef idx="1">
            <a:schemeClr val="accent1"/>
          </a:fillRef>
          <a:effectRef idx="0">
            <a:schemeClr val="accent1"/>
          </a:effectRef>
          <a:fontRef idx="minor"/>
        </p:style>
        <p:txBody>
          <a:bodyPr lIns="90000" rIns="90000" tIns="-26640" bIns="-26640" anchor="ctr">
            <a:noAutofit/>
          </a:bodyPr>
          <a:p>
            <a:pPr algn="ctr" defTabSz="457200">
              <a:lnSpc>
                <a:spcPct val="100000"/>
              </a:lnSpc>
            </a:pPr>
            <a:endParaRPr b="0" lang="en-US" sz="1800" spc="-1" strike="noStrike">
              <a:solidFill>
                <a:schemeClr val="lt1"/>
              </a:solidFill>
              <a:latin typeface="Calibri"/>
            </a:endParaRPr>
          </a:p>
        </p:txBody>
      </p:sp>
      <p:sp>
        <p:nvSpPr>
          <p:cNvPr id="225" name="PlaceHolder 2"/>
          <p:cNvSpPr>
            <a:spLocks noGrp="1"/>
          </p:cNvSpPr>
          <p:nvPr>
            <p:ph/>
          </p:nvPr>
        </p:nvSpPr>
        <p:spPr>
          <a:xfrm>
            <a:off x="640080" y="2872800"/>
            <a:ext cx="4243320" cy="3320280"/>
          </a:xfrm>
          <a:prstGeom prst="rect">
            <a:avLst/>
          </a:prstGeom>
          <a:noFill/>
          <a:ln w="0">
            <a:noFill/>
          </a:ln>
        </p:spPr>
        <p:txBody>
          <a:bodyPr lIns="91440" rIns="91440" tIns="45720" bIns="45720" anchor="t">
            <a:normAutofit/>
          </a:bodyPr>
          <a:p>
            <a:pPr marL="228600" indent="-228600" defTabSz="914400">
              <a:lnSpc>
                <a:spcPct val="90000"/>
              </a:lnSpc>
              <a:spcBef>
                <a:spcPts val="1001"/>
              </a:spcBef>
              <a:buClr>
                <a:srgbClr val="000000"/>
              </a:buClr>
              <a:buFont typeface="Arial"/>
              <a:buChar char="•"/>
            </a:pPr>
            <a:r>
              <a:rPr b="0" lang="en-US" sz="2000" spc="-1" strike="noStrike">
                <a:solidFill>
                  <a:schemeClr val="dk1"/>
                </a:solidFill>
                <a:latin typeface="Calibri"/>
              </a:rPr>
              <a:t>Rough draft will not be graded by me </a:t>
            </a:r>
            <a:br>
              <a:rPr sz="2000"/>
            </a:br>
            <a:br>
              <a:rPr sz="2000"/>
            </a:br>
            <a:r>
              <a:rPr b="0" lang="en-US" sz="2000" spc="-1" strike="noStrike">
                <a:solidFill>
                  <a:schemeClr val="dk1"/>
                </a:solidFill>
                <a:latin typeface="Calibri"/>
              </a:rPr>
              <a:t>I acknowledge that the quality of peer review feedback is variable. </a:t>
            </a:r>
            <a:endParaRPr b="0" lang="en-US" sz="2000" spc="-1" strike="noStrike">
              <a:solidFill>
                <a:schemeClr val="dk1"/>
              </a:solidFill>
              <a:latin typeface="Calibri"/>
            </a:endParaRPr>
          </a:p>
          <a:p>
            <a:pPr indent="0" defTabSz="914400">
              <a:lnSpc>
                <a:spcPct val="90000"/>
              </a:lnSpc>
              <a:spcBef>
                <a:spcPts val="1001"/>
              </a:spcBef>
              <a:buNone/>
            </a:pPr>
            <a:endParaRPr b="0" lang="en-US" sz="2000" spc="-1" strike="noStrike">
              <a:solidFill>
                <a:schemeClr val="dk1"/>
              </a:solidFill>
              <a:latin typeface="Calibri"/>
            </a:endParaRPr>
          </a:p>
          <a:p>
            <a:pPr marL="228600" indent="-228600" defTabSz="914400">
              <a:lnSpc>
                <a:spcPct val="90000"/>
              </a:lnSpc>
              <a:spcBef>
                <a:spcPts val="1001"/>
              </a:spcBef>
              <a:buClr>
                <a:srgbClr val="000000"/>
              </a:buClr>
              <a:buFont typeface="Arial"/>
              <a:buChar char="•"/>
            </a:pPr>
            <a:r>
              <a:rPr b="0" lang="en-US" sz="2000" spc="-1" strike="noStrike">
                <a:solidFill>
                  <a:schemeClr val="dk1"/>
                </a:solidFill>
                <a:latin typeface="Calibri"/>
              </a:rPr>
              <a:t>If you’d like me to look over a section of your rough draft please let me know with at least 48 hours notice before it’s due. </a:t>
            </a:r>
            <a:endParaRPr b="0" lang="en-US" sz="2000" spc="-1" strike="noStrike">
              <a:solidFill>
                <a:schemeClr val="dk1"/>
              </a:solidFill>
              <a:latin typeface="Calibri"/>
            </a:endParaRPr>
          </a:p>
        </p:txBody>
      </p:sp>
      <p:sp>
        <p:nvSpPr>
          <p:cNvPr id="226" name="Picture 2"/>
          <p:cNvSpPr/>
          <p:nvPr/>
        </p:nvSpPr>
        <p:spPr>
          <a:xfrm>
            <a:off x="5311800" y="0"/>
            <a:ext cx="6878520" cy="6857640"/>
          </a:xfrm>
          <a:custGeom>
            <a:avLst/>
            <a:gdLst>
              <a:gd name="textAreaLeft" fmla="*/ 0 w 6878520"/>
              <a:gd name="textAreaRight" fmla="*/ 6878880 w 6878520"/>
              <a:gd name="textAreaTop" fmla="*/ 0 h 6857640"/>
              <a:gd name="textAreaBottom" fmla="*/ 6858000 h 6857640"/>
            </a:gdLst>
            <a:ahLst/>
            <a:rect l="textAreaLeft" t="textAreaTop" r="textAreaRight" b="textAreaBottom"/>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PlaceHolder 1"/>
          <p:cNvSpPr>
            <a:spLocks noGrp="1"/>
          </p:cNvSpPr>
          <p:nvPr>
            <p:ph type="title"/>
          </p:nvPr>
        </p:nvSpPr>
        <p:spPr>
          <a:xfrm>
            <a:off x="717120" y="284040"/>
            <a:ext cx="9364680" cy="834120"/>
          </a:xfrm>
          <a:prstGeom prst="rect">
            <a:avLst/>
          </a:prstGeom>
          <a:noFill/>
          <a:ln w="0">
            <a:noFill/>
          </a:ln>
        </p:spPr>
        <p:txBody>
          <a:bodyPr lIns="91440" rIns="91440" tIns="45720" bIns="45720" anchor="ctr">
            <a:noAutofit/>
          </a:bodyPr>
          <a:p>
            <a:pPr indent="0" defTabSz="914400">
              <a:lnSpc>
                <a:spcPct val="90000"/>
              </a:lnSpc>
              <a:buNone/>
            </a:pPr>
            <a:r>
              <a:rPr b="0" lang="en-US" sz="4800" spc="-120" strike="noStrike">
                <a:solidFill>
                  <a:schemeClr val="accent1"/>
                </a:solidFill>
                <a:latin typeface="Calibri Light"/>
              </a:rPr>
              <a:t>Part I: Peer-Review</a:t>
            </a:r>
            <a:r>
              <a:rPr b="0" lang="en-US" sz="4800" spc="-120" strike="noStrike">
                <a:solidFill>
                  <a:schemeClr val="accent1"/>
                </a:solidFill>
                <a:latin typeface="Calibri Light"/>
              </a:rPr>
              <a:t>	</a:t>
            </a:r>
            <a:endParaRPr b="0" lang="en-US" sz="4800" spc="-1" strike="noStrike">
              <a:solidFill>
                <a:schemeClr val="dk1"/>
              </a:solidFill>
              <a:latin typeface="Calibri Light"/>
            </a:endParaRPr>
          </a:p>
        </p:txBody>
      </p:sp>
      <p:sp>
        <p:nvSpPr>
          <p:cNvPr id="228" name="PlaceHolder 2"/>
          <p:cNvSpPr>
            <a:spLocks noGrp="1"/>
          </p:cNvSpPr>
          <p:nvPr>
            <p:ph/>
          </p:nvPr>
        </p:nvSpPr>
        <p:spPr>
          <a:xfrm>
            <a:off x="717120" y="1362600"/>
            <a:ext cx="11042640" cy="4930200"/>
          </a:xfrm>
          <a:prstGeom prst="rect">
            <a:avLst/>
          </a:prstGeom>
          <a:noFill/>
          <a:ln w="0">
            <a:noFill/>
          </a:ln>
        </p:spPr>
        <p:txBody>
          <a:bodyPr lIns="106920" rIns="106920" tIns="53280" bIns="53280" anchor="t">
            <a:normAutofit/>
          </a:bodyPr>
          <a:p>
            <a:pPr indent="0" defTabSz="914400">
              <a:lnSpc>
                <a:spcPct val="85000"/>
              </a:lnSpc>
              <a:spcBef>
                <a:spcPts val="1301"/>
              </a:spcBef>
              <a:buNone/>
              <a:tabLst>
                <a:tab algn="l" pos="0"/>
              </a:tabLst>
            </a:pPr>
            <a:r>
              <a:rPr b="0" lang="en-US" sz="2800" spc="-1" strike="noStrike">
                <a:solidFill>
                  <a:schemeClr val="dk1">
                    <a:lumMod val="85000"/>
                    <a:lumOff val="15000"/>
                  </a:schemeClr>
                </a:solidFill>
                <a:latin typeface="Calibri Light"/>
              </a:rPr>
              <a:t>Read the draft and annotate any errors that you see and make notes in the margins on: </a:t>
            </a:r>
            <a:endParaRPr b="0" lang="en-US" sz="2800" spc="-1" strike="noStrike">
              <a:solidFill>
                <a:schemeClr val="dk1">
                  <a:lumMod val="85000"/>
                  <a:lumOff val="15000"/>
                </a:schemeClr>
              </a:solidFill>
              <a:latin typeface="Calibri Light"/>
            </a:endParaRPr>
          </a:p>
          <a:p>
            <a:pPr marL="91440" indent="-91440" defTabSz="914400">
              <a:lnSpc>
                <a:spcPct val="85000"/>
              </a:lnSpc>
              <a:spcBef>
                <a:spcPts val="1301"/>
              </a:spcBef>
              <a:buClr>
                <a:srgbClr val="262626"/>
              </a:buClr>
              <a:buFont typeface="Arial"/>
              <a:buChar char="•"/>
              <a:tabLst>
                <a:tab algn="l" pos="0"/>
              </a:tabLst>
            </a:pPr>
            <a:r>
              <a:rPr b="0" lang="en-US" sz="2800" spc="-1" strike="noStrike">
                <a:solidFill>
                  <a:schemeClr val="dk1">
                    <a:lumMod val="85000"/>
                    <a:lumOff val="15000"/>
                  </a:schemeClr>
                </a:solidFill>
                <a:latin typeface="Calibri Light"/>
              </a:rPr>
              <a:t> </a:t>
            </a:r>
            <a:r>
              <a:rPr b="0" lang="en-US" sz="2800" spc="-1" strike="noStrike">
                <a:solidFill>
                  <a:schemeClr val="dk1">
                    <a:lumMod val="85000"/>
                    <a:lumOff val="15000"/>
                  </a:schemeClr>
                </a:solidFill>
                <a:latin typeface="Calibri Light"/>
              </a:rPr>
              <a:t>Things that are unclear </a:t>
            </a:r>
            <a:endParaRPr b="0" lang="en-US" sz="2800" spc="-1" strike="noStrike">
              <a:solidFill>
                <a:schemeClr val="dk1">
                  <a:lumMod val="85000"/>
                  <a:lumOff val="15000"/>
                </a:schemeClr>
              </a:solidFill>
              <a:latin typeface="Calibri Light"/>
            </a:endParaRPr>
          </a:p>
          <a:p>
            <a:pPr marL="91440" indent="-91440" defTabSz="914400">
              <a:lnSpc>
                <a:spcPct val="85000"/>
              </a:lnSpc>
              <a:spcBef>
                <a:spcPts val="1301"/>
              </a:spcBef>
              <a:buClr>
                <a:srgbClr val="262626"/>
              </a:buClr>
              <a:buFont typeface="Arial"/>
              <a:buChar char="•"/>
              <a:tabLst>
                <a:tab algn="l" pos="0"/>
              </a:tabLst>
            </a:pPr>
            <a:r>
              <a:rPr b="0" lang="en-US" sz="2800" spc="-1" strike="noStrike">
                <a:solidFill>
                  <a:schemeClr val="dk1">
                    <a:lumMod val="85000"/>
                    <a:lumOff val="15000"/>
                  </a:schemeClr>
                </a:solidFill>
                <a:latin typeface="Calibri Light"/>
              </a:rPr>
              <a:t> </a:t>
            </a:r>
            <a:r>
              <a:rPr b="0" lang="en-US" sz="2800" spc="-1" strike="noStrike">
                <a:solidFill>
                  <a:schemeClr val="dk1">
                    <a:lumMod val="85000"/>
                    <a:lumOff val="15000"/>
                  </a:schemeClr>
                </a:solidFill>
                <a:latin typeface="Calibri Light"/>
              </a:rPr>
              <a:t>Missing elements</a:t>
            </a:r>
            <a:endParaRPr b="0" lang="en-US" sz="2800" spc="-1" strike="noStrike">
              <a:solidFill>
                <a:schemeClr val="dk1">
                  <a:lumMod val="85000"/>
                  <a:lumOff val="15000"/>
                </a:schemeClr>
              </a:solidFill>
              <a:latin typeface="Calibri Light"/>
            </a:endParaRPr>
          </a:p>
          <a:p>
            <a:pPr marL="91440" indent="-91440" defTabSz="914400">
              <a:lnSpc>
                <a:spcPct val="85000"/>
              </a:lnSpc>
              <a:spcBef>
                <a:spcPts val="1301"/>
              </a:spcBef>
              <a:buClr>
                <a:srgbClr val="262626"/>
              </a:buClr>
              <a:buFont typeface="Arial"/>
              <a:buChar char="•"/>
              <a:tabLst>
                <a:tab algn="l" pos="0"/>
              </a:tabLst>
            </a:pPr>
            <a:r>
              <a:rPr b="0" lang="en-US" sz="2800" spc="-1" strike="noStrike">
                <a:solidFill>
                  <a:schemeClr val="dk1">
                    <a:lumMod val="85000"/>
                    <a:lumOff val="15000"/>
                  </a:schemeClr>
                </a:solidFill>
                <a:latin typeface="Calibri Light"/>
              </a:rPr>
              <a:t> </a:t>
            </a:r>
            <a:r>
              <a:rPr b="0" lang="en-US" sz="2800" spc="-1" strike="noStrike">
                <a:solidFill>
                  <a:schemeClr val="dk1">
                    <a:lumMod val="85000"/>
                    <a:lumOff val="15000"/>
                  </a:schemeClr>
                </a:solidFill>
                <a:latin typeface="Calibri Light"/>
              </a:rPr>
              <a:t>Things that could be improved on</a:t>
            </a:r>
            <a:endParaRPr b="0" lang="en-US" sz="2800" spc="-1" strike="noStrike">
              <a:solidFill>
                <a:schemeClr val="dk1">
                  <a:lumMod val="85000"/>
                  <a:lumOff val="15000"/>
                </a:schemeClr>
              </a:solidFill>
              <a:latin typeface="Calibri Light"/>
            </a:endParaRPr>
          </a:p>
          <a:p>
            <a:pPr indent="0" defTabSz="914400">
              <a:lnSpc>
                <a:spcPct val="85000"/>
              </a:lnSpc>
              <a:spcBef>
                <a:spcPts val="1301"/>
              </a:spcBef>
              <a:buNone/>
              <a:tabLst>
                <a:tab algn="l" pos="0"/>
              </a:tabLst>
            </a:pPr>
            <a:endParaRPr b="0" lang="en-US" sz="2800" spc="-1" strike="noStrike">
              <a:solidFill>
                <a:schemeClr val="dk1">
                  <a:lumMod val="85000"/>
                  <a:lumOff val="15000"/>
                </a:schemeClr>
              </a:solidFill>
              <a:latin typeface="Calibri Light"/>
            </a:endParaRPr>
          </a:p>
          <a:p>
            <a:pPr indent="0" defTabSz="914400">
              <a:lnSpc>
                <a:spcPct val="85000"/>
              </a:lnSpc>
              <a:spcBef>
                <a:spcPts val="1301"/>
              </a:spcBef>
              <a:buNone/>
              <a:tabLst>
                <a:tab algn="l" pos="0"/>
              </a:tabLst>
            </a:pPr>
            <a:r>
              <a:rPr b="0" lang="en-US" sz="2800" spc="-1" strike="noStrike">
                <a:solidFill>
                  <a:schemeClr val="dk1">
                    <a:lumMod val="85000"/>
                    <a:lumOff val="15000"/>
                  </a:schemeClr>
                </a:solidFill>
                <a:latin typeface="Calibri Light"/>
              </a:rPr>
              <a:t>Be generous with compliments, too!</a:t>
            </a:r>
            <a:endParaRPr b="0" lang="en-US" sz="2800" spc="-1" strike="noStrike">
              <a:solidFill>
                <a:schemeClr val="dk1">
                  <a:lumMod val="85000"/>
                  <a:lumOff val="15000"/>
                </a:schemeClr>
              </a:solidFill>
              <a:latin typeface="Calibri Light"/>
            </a:endParaRPr>
          </a:p>
          <a:p>
            <a:pPr indent="0" defTabSz="914400">
              <a:lnSpc>
                <a:spcPct val="85000"/>
              </a:lnSpc>
              <a:spcBef>
                <a:spcPts val="1301"/>
              </a:spcBef>
              <a:buNone/>
              <a:tabLst>
                <a:tab algn="l" pos="0"/>
              </a:tabLst>
            </a:pPr>
            <a:r>
              <a:rPr b="0" lang="en-US" sz="2800" spc="-1" strike="noStrike">
                <a:solidFill>
                  <a:schemeClr val="dk1">
                    <a:lumMod val="85000"/>
                    <a:lumOff val="15000"/>
                  </a:schemeClr>
                </a:solidFill>
                <a:latin typeface="Calibri Light"/>
              </a:rPr>
              <a:t>Knowing what is well written is just as </a:t>
            </a:r>
            <a:endParaRPr b="0" lang="en-US" sz="2800" spc="-1" strike="noStrike">
              <a:solidFill>
                <a:schemeClr val="dk1">
                  <a:lumMod val="85000"/>
                  <a:lumOff val="15000"/>
                </a:schemeClr>
              </a:solidFill>
              <a:latin typeface="Calibri Light"/>
            </a:endParaRPr>
          </a:p>
          <a:p>
            <a:pPr indent="0" defTabSz="914400">
              <a:lnSpc>
                <a:spcPct val="85000"/>
              </a:lnSpc>
              <a:spcBef>
                <a:spcPts val="1301"/>
              </a:spcBef>
              <a:buNone/>
              <a:tabLst>
                <a:tab algn="l" pos="0"/>
              </a:tabLst>
            </a:pPr>
            <a:r>
              <a:rPr b="0" lang="en-US" sz="2800" spc="-1" strike="noStrike">
                <a:solidFill>
                  <a:schemeClr val="dk1">
                    <a:lumMod val="85000"/>
                    <a:lumOff val="15000"/>
                  </a:schemeClr>
                </a:solidFill>
                <a:latin typeface="Calibri Light"/>
              </a:rPr>
              <a:t>useful as knowing what isn’t well written.</a:t>
            </a:r>
            <a:endParaRPr b="0" lang="en-US" sz="2800" spc="-1" strike="noStrike">
              <a:solidFill>
                <a:schemeClr val="dk1">
                  <a:lumMod val="85000"/>
                  <a:lumOff val="15000"/>
                </a:schemeClr>
              </a:solidFill>
              <a:latin typeface="Calibri Light"/>
            </a:endParaRPr>
          </a:p>
          <a:p>
            <a:pPr indent="0" defTabSz="914400">
              <a:lnSpc>
                <a:spcPct val="85000"/>
              </a:lnSpc>
              <a:spcBef>
                <a:spcPts val="1301"/>
              </a:spcBef>
              <a:buNone/>
              <a:tabLst>
                <a:tab algn="l" pos="0"/>
              </a:tabLst>
            </a:pPr>
            <a:endParaRPr b="0" lang="en-US" sz="2800" spc="-1" strike="noStrike">
              <a:solidFill>
                <a:schemeClr val="dk1">
                  <a:lumMod val="85000"/>
                  <a:lumOff val="15000"/>
                </a:schemeClr>
              </a:solidFill>
              <a:latin typeface="Calibri Light"/>
            </a:endParaRPr>
          </a:p>
          <a:p>
            <a:pPr indent="0" defTabSz="914400">
              <a:lnSpc>
                <a:spcPct val="85000"/>
              </a:lnSpc>
              <a:spcBef>
                <a:spcPts val="1301"/>
              </a:spcBef>
              <a:buNone/>
              <a:tabLst>
                <a:tab algn="l" pos="0"/>
              </a:tabLst>
            </a:pPr>
            <a:endParaRPr b="0" lang="en-US" sz="2400" spc="-1" strike="noStrike">
              <a:solidFill>
                <a:schemeClr val="dk1">
                  <a:lumMod val="85000"/>
                  <a:lumOff val="15000"/>
                </a:schemeClr>
              </a:solidFill>
              <a:latin typeface="Calibri Light"/>
            </a:endParaRPr>
          </a:p>
          <a:p>
            <a:pPr indent="0" defTabSz="914400">
              <a:lnSpc>
                <a:spcPct val="85000"/>
              </a:lnSpc>
              <a:spcBef>
                <a:spcPts val="1301"/>
              </a:spcBef>
              <a:buNone/>
              <a:tabLst>
                <a:tab algn="l" pos="0"/>
              </a:tabLst>
            </a:pPr>
            <a:endParaRPr b="0" lang="en-US" sz="2400" spc="-1" strike="noStrike">
              <a:solidFill>
                <a:schemeClr val="dk1">
                  <a:lumMod val="85000"/>
                  <a:lumOff val="15000"/>
                </a:schemeClr>
              </a:solidFill>
              <a:latin typeface="Calibri Light"/>
            </a:endParaRPr>
          </a:p>
        </p:txBody>
      </p:sp>
      <p:sp>
        <p:nvSpPr>
          <p:cNvPr id="229" name="TextBox 7"/>
          <p:cNvSpPr/>
          <p:nvPr/>
        </p:nvSpPr>
        <p:spPr>
          <a:xfrm>
            <a:off x="1814040" y="5701320"/>
            <a:ext cx="938160" cy="672120"/>
          </a:xfrm>
          <a:prstGeom prst="rect">
            <a:avLst/>
          </a:prstGeom>
          <a:noFill/>
          <a:ln w="0">
            <a:noFill/>
          </a:ln>
        </p:spPr>
        <p:style>
          <a:lnRef idx="0"/>
          <a:fillRef idx="0"/>
          <a:effectRef idx="0"/>
          <a:fontRef idx="minor"/>
        </p:style>
        <p:txBody>
          <a:bodyPr lIns="90000" rIns="90000" tIns="45000" bIns="45000" anchor="t">
            <a:spAutoFit/>
          </a:bodyPr>
          <a:p>
            <a:pPr defTabSz="212400">
              <a:lnSpc>
                <a:spcPct val="100000"/>
              </a:lnSpc>
            </a:pPr>
            <a:r>
              <a:rPr b="0" lang="en-US" sz="1910" spc="-1" strike="noStrike">
                <a:solidFill>
                  <a:srgbClr val="ffffff"/>
                </a:solidFill>
                <a:latin typeface="Calibri Light"/>
              </a:rPr>
              <a:t>10 min</a:t>
            </a:r>
            <a:endParaRPr b="0" lang="en-US" sz="191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PlaceHolder 1"/>
          <p:cNvSpPr>
            <a:spLocks noGrp="1"/>
          </p:cNvSpPr>
          <p:nvPr>
            <p:ph type="title"/>
          </p:nvPr>
        </p:nvSpPr>
        <p:spPr>
          <a:xfrm>
            <a:off x="334440" y="356040"/>
            <a:ext cx="10772280" cy="988200"/>
          </a:xfrm>
          <a:prstGeom prst="rect">
            <a:avLst/>
          </a:prstGeom>
          <a:noFill/>
          <a:ln w="0">
            <a:noFill/>
          </a:ln>
        </p:spPr>
        <p:txBody>
          <a:bodyPr lIns="91440" rIns="91440" tIns="45720" bIns="45720" anchor="ctr">
            <a:noAutofit/>
          </a:bodyPr>
          <a:p>
            <a:pPr indent="0" defTabSz="914400">
              <a:lnSpc>
                <a:spcPct val="90000"/>
              </a:lnSpc>
              <a:buNone/>
            </a:pPr>
            <a:r>
              <a:rPr b="0" lang="en-US" sz="4400" spc="-1" strike="noStrike">
                <a:solidFill>
                  <a:schemeClr val="dk1"/>
                </a:solidFill>
                <a:latin typeface="Calibri Light"/>
              </a:rPr>
              <a:t>Example self-evaluation</a:t>
            </a:r>
            <a:endParaRPr b="0" lang="en-US" sz="4400" spc="-1" strike="noStrike">
              <a:solidFill>
                <a:schemeClr val="dk1"/>
              </a:solidFill>
              <a:latin typeface="Calibri"/>
            </a:endParaRPr>
          </a:p>
        </p:txBody>
      </p:sp>
      <p:sp>
        <p:nvSpPr>
          <p:cNvPr id="231" name="PlaceHolder 2"/>
          <p:cNvSpPr>
            <a:spLocks noGrp="1"/>
          </p:cNvSpPr>
          <p:nvPr>
            <p:ph/>
          </p:nvPr>
        </p:nvSpPr>
        <p:spPr>
          <a:xfrm>
            <a:off x="495720" y="1743120"/>
            <a:ext cx="11403720" cy="4758480"/>
          </a:xfrm>
          <a:prstGeom prst="rect">
            <a:avLst/>
          </a:prstGeom>
          <a:noFill/>
          <a:ln w="0">
            <a:noFill/>
          </a:ln>
        </p:spPr>
        <p:txBody>
          <a:bodyPr lIns="91440" rIns="91440" tIns="45720" bIns="45720" anchor="t">
            <a:normAutofit/>
          </a:bodyPr>
          <a:p>
            <a:pPr marL="228600" indent="-228600" defTabSz="914400">
              <a:lnSpc>
                <a:spcPct val="90000"/>
              </a:lnSpc>
              <a:spcBef>
                <a:spcPts val="1001"/>
              </a:spcBef>
              <a:buClr>
                <a:srgbClr val="000000"/>
              </a:buClr>
              <a:buFont typeface="Arial"/>
              <a:buChar char="•"/>
            </a:pPr>
            <a:r>
              <a:rPr b="1" lang="en-US" sz="3600" spc="-1" strike="noStrike">
                <a:solidFill>
                  <a:schemeClr val="dk1"/>
                </a:solidFill>
                <a:latin typeface="Calibri"/>
              </a:rPr>
              <a:t>Intro- 2/3</a:t>
            </a:r>
            <a:br>
              <a:rPr sz="3600"/>
            </a:br>
            <a:r>
              <a:rPr b="0" lang="en-US" sz="3600" spc="-1" strike="noStrike">
                <a:solidFill>
                  <a:schemeClr val="dk1"/>
                </a:solidFill>
                <a:latin typeface="Calibri"/>
              </a:rPr>
              <a:t>Wrote background info in funnel format but was missing one source. I was also missing the research question. I went back and added more background to connect to another source and added my research question. </a:t>
            </a:r>
            <a:endParaRPr b="0" lang="en-US" sz="3600" spc="-1" strike="noStrike">
              <a:solidFill>
                <a:schemeClr val="dk1"/>
              </a:solidFill>
              <a:latin typeface="Calibri"/>
            </a:endParaRPr>
          </a:p>
          <a:p>
            <a:pPr marL="228600" indent="-228600" defTabSz="914400">
              <a:lnSpc>
                <a:spcPct val="90000"/>
              </a:lnSpc>
              <a:spcBef>
                <a:spcPts val="1001"/>
              </a:spcBef>
              <a:buClr>
                <a:srgbClr val="000000"/>
              </a:buClr>
              <a:buFont typeface="Arial"/>
              <a:buChar char="•"/>
            </a:pPr>
            <a:r>
              <a:rPr b="1" lang="en-US" sz="3600" spc="-1" strike="noStrike">
                <a:solidFill>
                  <a:schemeClr val="dk1"/>
                </a:solidFill>
                <a:latin typeface="Calibri"/>
              </a:rPr>
              <a:t>Rubric section - score before edits</a:t>
            </a:r>
            <a:br>
              <a:rPr sz="3600"/>
            </a:br>
            <a:r>
              <a:rPr b="0" lang="en-US" sz="3600" spc="-1" strike="noStrike">
                <a:solidFill>
                  <a:schemeClr val="accent3">
                    <a:lumMod val="50000"/>
                  </a:schemeClr>
                </a:solidFill>
                <a:latin typeface="Calibri"/>
              </a:rPr>
              <a:t>Why you graded yourself that way. </a:t>
            </a:r>
            <a:r>
              <a:rPr b="0" lang="en-US" sz="3600" spc="-1" strike="noStrike">
                <a:solidFill>
                  <a:schemeClr val="dk1"/>
                </a:solidFill>
                <a:latin typeface="Calibri"/>
              </a:rPr>
              <a:t>What you changed before turning in the final draft. </a:t>
            </a:r>
            <a:endParaRPr b="0" lang="en-US" sz="3600" spc="-1" strike="noStrike">
              <a:solidFill>
                <a:schemeClr val="dk1"/>
              </a:solidFill>
              <a:latin typeface="Calibri"/>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PlaceHolder 1"/>
          <p:cNvSpPr>
            <a:spLocks noGrp="1"/>
          </p:cNvSpPr>
          <p:nvPr>
            <p:ph type="title"/>
          </p:nvPr>
        </p:nvSpPr>
        <p:spPr>
          <a:xfrm>
            <a:off x="657360" y="450000"/>
            <a:ext cx="5438520" cy="909720"/>
          </a:xfrm>
          <a:prstGeom prst="rect">
            <a:avLst/>
          </a:prstGeom>
          <a:noFill/>
          <a:ln w="0">
            <a:noFill/>
          </a:ln>
        </p:spPr>
        <p:txBody>
          <a:bodyPr lIns="91440" rIns="91440" tIns="45720" bIns="45720" anchor="ctr">
            <a:noAutofit/>
          </a:bodyPr>
          <a:p>
            <a:pPr indent="0" defTabSz="914400">
              <a:lnSpc>
                <a:spcPct val="90000"/>
              </a:lnSpc>
              <a:buNone/>
            </a:pPr>
            <a:r>
              <a:rPr b="0" lang="en-US" sz="4400" spc="-1" strike="noStrike">
                <a:solidFill>
                  <a:schemeClr val="dk1"/>
                </a:solidFill>
                <a:latin typeface="Calibri Light"/>
              </a:rPr>
              <a:t>Pre-Lab Discussion</a:t>
            </a:r>
            <a:endParaRPr b="0" lang="en-US" sz="4400" spc="-1" strike="noStrike">
              <a:solidFill>
                <a:schemeClr val="dk1"/>
              </a:solidFill>
              <a:latin typeface="Calibri"/>
            </a:endParaRPr>
          </a:p>
        </p:txBody>
      </p:sp>
      <p:pic>
        <p:nvPicPr>
          <p:cNvPr id="233" name="Content Placeholder 3" descr=""/>
          <p:cNvPicPr/>
          <p:nvPr/>
        </p:nvPicPr>
        <p:blipFill>
          <a:blip r:embed="rId1"/>
          <a:stretch/>
        </p:blipFill>
        <p:spPr>
          <a:xfrm>
            <a:off x="8012160" y="620280"/>
            <a:ext cx="3788640" cy="2121480"/>
          </a:xfrm>
          <a:prstGeom prst="rect">
            <a:avLst/>
          </a:prstGeom>
          <a:ln w="0">
            <a:noFill/>
          </a:ln>
        </p:spPr>
      </p:pic>
      <p:sp>
        <p:nvSpPr>
          <p:cNvPr id="234" name="Content Placeholder 2"/>
          <p:cNvSpPr/>
          <p:nvPr/>
        </p:nvSpPr>
        <p:spPr>
          <a:xfrm>
            <a:off x="702720" y="1514520"/>
            <a:ext cx="6746040" cy="4350960"/>
          </a:xfrm>
          <a:prstGeom prst="rect">
            <a:avLst/>
          </a:prstGeom>
          <a:noFill/>
          <a:ln w="0">
            <a:noFill/>
          </a:ln>
        </p:spPr>
        <p:style>
          <a:lnRef idx="0"/>
          <a:fillRef idx="0"/>
          <a:effectRef idx="0"/>
          <a:fontRef idx="minor"/>
        </p:style>
        <p:txBody>
          <a:bodyPr anchor="t">
            <a:normAutofit fontScale="94978"/>
          </a:bodyPr>
          <a:p>
            <a:pPr marL="228600" indent="-228600" defTabSz="914400">
              <a:lnSpc>
                <a:spcPct val="90000"/>
              </a:lnSpc>
              <a:spcBef>
                <a:spcPts val="1001"/>
              </a:spcBef>
              <a:buClr>
                <a:srgbClr val="000000"/>
              </a:buClr>
              <a:buFont typeface="Arial"/>
              <a:buChar char="•"/>
            </a:pPr>
            <a:r>
              <a:rPr b="0" lang="en-US" sz="3200" spc="-1" strike="noStrike">
                <a:solidFill>
                  <a:schemeClr val="dk1"/>
                </a:solidFill>
                <a:latin typeface="Calibri"/>
              </a:rPr>
              <a:t>Talk in your group about where you collected your lichen twig</a:t>
            </a:r>
            <a:endParaRPr b="0" lang="en-US" sz="32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en-US" sz="2800" spc="-1" strike="noStrike">
                <a:solidFill>
                  <a:schemeClr val="dk1"/>
                </a:solidFill>
                <a:latin typeface="Calibri"/>
              </a:rPr>
              <a:t>Describe the habitat and species you observed.</a:t>
            </a:r>
            <a:endParaRPr b="0" lang="en-US" sz="2800" spc="-1" strike="noStrike">
              <a:solidFill>
                <a:srgbClr val="000000"/>
              </a:solidFill>
              <a:latin typeface="Arial"/>
            </a:endParaRPr>
          </a:p>
          <a:p>
            <a:pPr defTabSz="914400">
              <a:lnSpc>
                <a:spcPct val="90000"/>
              </a:lnSpc>
              <a:spcBef>
                <a:spcPts val="1001"/>
              </a:spcBef>
            </a:pPr>
            <a:endParaRPr b="0" lang="en-US" sz="32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en-US" sz="3200" spc="-1" strike="noStrike">
                <a:solidFill>
                  <a:schemeClr val="dk1"/>
                </a:solidFill>
                <a:latin typeface="Calibri"/>
              </a:rPr>
              <a:t>Discuss other areas you might find lichens?</a:t>
            </a:r>
            <a:endParaRPr b="0" lang="en-US" sz="3200" spc="-1" strike="noStrike">
              <a:solidFill>
                <a:srgbClr val="000000"/>
              </a:solidFill>
              <a:latin typeface="Arial"/>
            </a:endParaRPr>
          </a:p>
          <a:p>
            <a:pPr defTabSz="914400">
              <a:lnSpc>
                <a:spcPct val="90000"/>
              </a:lnSpc>
              <a:spcBef>
                <a:spcPts val="1001"/>
              </a:spcBef>
            </a:pPr>
            <a:endParaRPr b="0" lang="en-US" sz="32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en-US" sz="3200" spc="-1" strike="noStrike">
                <a:solidFill>
                  <a:schemeClr val="dk1"/>
                </a:solidFill>
                <a:latin typeface="Calibri"/>
              </a:rPr>
              <a:t>Why are lichen important?</a:t>
            </a:r>
            <a:endParaRPr b="0" lang="en-US" sz="3200" spc="-1" strike="noStrike">
              <a:solidFill>
                <a:srgbClr val="000000"/>
              </a:solidFill>
              <a:latin typeface="Arial"/>
            </a:endParaRPr>
          </a:p>
        </p:txBody>
      </p:sp>
      <p:pic>
        <p:nvPicPr>
          <p:cNvPr id="235" name="Picture 6" descr=""/>
          <p:cNvPicPr/>
          <p:nvPr/>
        </p:nvPicPr>
        <p:blipFill>
          <a:blip r:embed="rId2"/>
          <a:srcRect l="0" t="0" r="0" b="14646"/>
          <a:stretch/>
        </p:blipFill>
        <p:spPr>
          <a:xfrm>
            <a:off x="7734600" y="3631680"/>
            <a:ext cx="4344480" cy="2781000"/>
          </a:xfrm>
          <a:prstGeom prst="rect">
            <a:avLst/>
          </a:prstGeom>
          <a:ln w="0">
            <a:noFill/>
          </a:ln>
        </p:spPr>
      </p:pic>
      <p:pic>
        <p:nvPicPr>
          <p:cNvPr id="236" name="Picture 8" descr=""/>
          <p:cNvPicPr/>
          <p:nvPr/>
        </p:nvPicPr>
        <p:blipFill>
          <a:blip r:embed="rId3"/>
          <a:srcRect l="54868" t="43396" r="0" b="14646"/>
          <a:stretch/>
        </p:blipFill>
        <p:spPr>
          <a:xfrm>
            <a:off x="10118880" y="5046120"/>
            <a:ext cx="1960200" cy="1366560"/>
          </a:xfrm>
          <a:prstGeom prst="rect">
            <a:avLst/>
          </a:prstGeom>
          <a:ln w="0">
            <a:noFill/>
          </a:ln>
        </p:spPr>
      </p:pic>
      <p:pic>
        <p:nvPicPr>
          <p:cNvPr id="237" name="Picture 9" descr=""/>
          <p:cNvPicPr/>
          <p:nvPr/>
        </p:nvPicPr>
        <p:blipFill>
          <a:blip r:embed="rId4"/>
          <a:srcRect l="68392" t="38514" r="0" b="14646"/>
          <a:stretch/>
        </p:blipFill>
        <p:spPr>
          <a:xfrm>
            <a:off x="10706400" y="4856760"/>
            <a:ext cx="1372680" cy="152604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useBgFill="1">
        <p:nvSpPr>
          <p:cNvPr id="238" name="Rectangle 5128">
            <a:extLst>
              <a:ext uri="{C183D7F6-B498-43B3-948B-1728B52AA6E4}">
                <adec:decorative xmlns:adec="http://schemas.microsoft.com/office/drawing/2017/decorative" val="1"/>
              </a:ext>
            </a:extLst>
          </p:cNvPr>
          <p:cNvSpPr/>
          <p:nvPr/>
        </p:nvSpPr>
        <p:spPr>
          <a:xfrm>
            <a:off x="0" y="0"/>
            <a:ext cx="1218852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Calibri"/>
            </a:endParaRPr>
          </a:p>
        </p:txBody>
      </p:sp>
      <p:sp>
        <p:nvSpPr>
          <p:cNvPr id="239" name="PlaceHolder 1"/>
          <p:cNvSpPr>
            <a:spLocks noGrp="1"/>
          </p:cNvSpPr>
          <p:nvPr>
            <p:ph type="title"/>
          </p:nvPr>
        </p:nvSpPr>
        <p:spPr>
          <a:xfrm>
            <a:off x="640080" y="325440"/>
            <a:ext cx="4368240" cy="1956600"/>
          </a:xfrm>
          <a:prstGeom prst="rect">
            <a:avLst/>
          </a:prstGeom>
          <a:noFill/>
          <a:ln w="0">
            <a:noFill/>
          </a:ln>
        </p:spPr>
        <p:txBody>
          <a:bodyPr lIns="91440" rIns="91440" tIns="45720" bIns="45720" anchor="b">
            <a:normAutofit/>
          </a:bodyPr>
          <a:p>
            <a:pPr indent="0" defTabSz="914400">
              <a:lnSpc>
                <a:spcPct val="90000"/>
              </a:lnSpc>
              <a:buNone/>
            </a:pPr>
            <a:r>
              <a:rPr b="0" lang="en-US" sz="5400" spc="-1" strike="noStrike">
                <a:solidFill>
                  <a:schemeClr val="dk1"/>
                </a:solidFill>
                <a:latin typeface="Calibri Light"/>
              </a:rPr>
              <a:t>Lab Objectives</a:t>
            </a:r>
            <a:endParaRPr b="0" lang="en-US" sz="5400" spc="-1" strike="noStrike">
              <a:solidFill>
                <a:schemeClr val="dk1"/>
              </a:solidFill>
              <a:latin typeface="Calibri"/>
            </a:endParaRPr>
          </a:p>
        </p:txBody>
      </p:sp>
      <p:sp>
        <p:nvSpPr>
          <p:cNvPr id="240" name="sketchy line">
            <a:extLst>
              <a:ext uri="{C183D7F6-B498-43B3-948B-1728B52AA6E4}">
                <adec:decorative xmlns:adec="http://schemas.microsoft.com/office/drawing/2017/decorative" val="1"/>
              </a:ext>
            </a:extLst>
          </p:cNvPr>
          <p:cNvSpPr/>
          <p:nvPr/>
        </p:nvSpPr>
        <p:spPr>
          <a:xfrm>
            <a:off x="640080" y="2586960"/>
            <a:ext cx="3474360" cy="18000"/>
          </a:xfrm>
          <a:custGeom>
            <a:avLst/>
            <a:gdLst>
              <a:gd name="textAreaLeft" fmla="*/ 0 w 3474360"/>
              <a:gd name="textAreaRight" fmla="*/ 3474720 w 3474360"/>
              <a:gd name="textAreaTop" fmla="*/ 0 h 18000"/>
              <a:gd name="textAreaBottom" fmla="*/ 18360 h 18000"/>
            </a:gdLst>
            <a:ahLst/>
            <a:rect l="textAreaLeft" t="textAreaTop" r="textAreaRight" b="textAreaBottom"/>
            <a:pathLst>
              <a:path fill="none" w="3474720" h="18288">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stroke="0" w="3474720" h="18288">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cap="rnd" w="44450">
            <a:solidFill>
              <a:srgbClr val="ed7d31"/>
            </a:solidFill>
            <a:round/>
          </a:ln>
        </p:spPr>
        <p:style>
          <a:lnRef idx="2">
            <a:schemeClr val="accent1">
              <a:shade val="50000"/>
            </a:schemeClr>
          </a:lnRef>
          <a:fillRef idx="1">
            <a:schemeClr val="accent1"/>
          </a:fillRef>
          <a:effectRef idx="0">
            <a:schemeClr val="accent1"/>
          </a:effectRef>
          <a:fontRef idx="minor"/>
        </p:style>
        <p:txBody>
          <a:bodyPr lIns="90000" rIns="90000" tIns="-26640" bIns="-26640" anchor="ctr">
            <a:noAutofit/>
          </a:bodyPr>
          <a:p>
            <a:pPr algn="ctr" defTabSz="457200">
              <a:lnSpc>
                <a:spcPct val="100000"/>
              </a:lnSpc>
            </a:pPr>
            <a:endParaRPr b="0" lang="en-US" sz="1800" spc="-1" strike="noStrike">
              <a:solidFill>
                <a:schemeClr val="lt1"/>
              </a:solidFill>
              <a:latin typeface="Calibri"/>
            </a:endParaRPr>
          </a:p>
        </p:txBody>
      </p:sp>
      <p:sp>
        <p:nvSpPr>
          <p:cNvPr id="241" name="PlaceHolder 2"/>
          <p:cNvSpPr>
            <a:spLocks noGrp="1"/>
          </p:cNvSpPr>
          <p:nvPr>
            <p:ph/>
          </p:nvPr>
        </p:nvSpPr>
        <p:spPr>
          <a:xfrm>
            <a:off x="640080" y="2872800"/>
            <a:ext cx="4243320" cy="3320280"/>
          </a:xfrm>
          <a:prstGeom prst="rect">
            <a:avLst/>
          </a:prstGeom>
          <a:noFill/>
          <a:ln w="0">
            <a:noFill/>
          </a:ln>
        </p:spPr>
        <p:txBody>
          <a:bodyPr lIns="91440" rIns="91440" tIns="45720" bIns="45720" anchor="t">
            <a:normAutofit/>
          </a:bodyPr>
          <a:p>
            <a:pPr marL="228600" indent="-228600" defTabSz="914400">
              <a:lnSpc>
                <a:spcPct val="90000"/>
              </a:lnSpc>
              <a:spcBef>
                <a:spcPts val="1001"/>
              </a:spcBef>
              <a:buClr>
                <a:srgbClr val="000000"/>
              </a:buClr>
              <a:buFont typeface="Arial"/>
              <a:buChar char="•"/>
            </a:pPr>
            <a:r>
              <a:rPr b="0" lang="en-US" sz="2000" spc="-1" strike="noStrike">
                <a:solidFill>
                  <a:schemeClr val="dk1"/>
                </a:solidFill>
                <a:latin typeface="Calibri"/>
              </a:rPr>
              <a:t>Examine successional processes by studying an example successional system.</a:t>
            </a:r>
            <a:endParaRPr b="0" lang="en-US" sz="2000" spc="-1" strike="noStrike">
              <a:solidFill>
                <a:schemeClr val="dk1"/>
              </a:solidFill>
              <a:latin typeface="Calibri"/>
            </a:endParaRPr>
          </a:p>
          <a:p>
            <a:pPr marL="228600" indent="-228600" defTabSz="914400">
              <a:lnSpc>
                <a:spcPct val="90000"/>
              </a:lnSpc>
              <a:spcBef>
                <a:spcPts val="1001"/>
              </a:spcBef>
              <a:buClr>
                <a:srgbClr val="000000"/>
              </a:buClr>
              <a:buFont typeface="Arial"/>
              <a:buChar char="•"/>
            </a:pPr>
            <a:r>
              <a:rPr b="0" lang="en-US" sz="2000" spc="-1" strike="noStrike">
                <a:solidFill>
                  <a:schemeClr val="dk1"/>
                </a:solidFill>
                <a:latin typeface="Calibri"/>
              </a:rPr>
              <a:t>Identify lichen as a distinct group of organisms within the successional community.</a:t>
            </a:r>
            <a:endParaRPr b="0" lang="en-US" sz="2000" spc="-1" strike="noStrike">
              <a:solidFill>
                <a:schemeClr val="dk1"/>
              </a:solidFill>
              <a:latin typeface="Calibri"/>
            </a:endParaRPr>
          </a:p>
          <a:p>
            <a:pPr marL="228600" indent="-228600" defTabSz="914400">
              <a:lnSpc>
                <a:spcPct val="90000"/>
              </a:lnSpc>
              <a:spcBef>
                <a:spcPts val="1001"/>
              </a:spcBef>
              <a:buClr>
                <a:srgbClr val="000000"/>
              </a:buClr>
              <a:buFont typeface="Arial"/>
              <a:buChar char="•"/>
            </a:pPr>
            <a:r>
              <a:rPr b="0" lang="en-US" sz="2000" spc="-1" strike="noStrike">
                <a:solidFill>
                  <a:schemeClr val="dk1"/>
                </a:solidFill>
                <a:latin typeface="Calibri"/>
              </a:rPr>
              <a:t>Identify selected lichen groups and genera.</a:t>
            </a:r>
            <a:endParaRPr b="0" lang="en-US" sz="2000" spc="-1" strike="noStrike">
              <a:solidFill>
                <a:schemeClr val="dk1"/>
              </a:solidFill>
              <a:latin typeface="Calibri"/>
            </a:endParaRPr>
          </a:p>
          <a:p>
            <a:pPr marL="228600" indent="-228600" defTabSz="914400">
              <a:lnSpc>
                <a:spcPct val="90000"/>
              </a:lnSpc>
              <a:spcBef>
                <a:spcPts val="1001"/>
              </a:spcBef>
              <a:buClr>
                <a:srgbClr val="000000"/>
              </a:buClr>
              <a:buFont typeface="Arial"/>
              <a:buChar char="•"/>
            </a:pPr>
            <a:r>
              <a:rPr b="0" lang="en-US" sz="2000" spc="-1" strike="noStrike">
                <a:solidFill>
                  <a:schemeClr val="dk1"/>
                </a:solidFill>
                <a:latin typeface="Calibri"/>
              </a:rPr>
              <a:t>Use ecological techniques to investigate successional processes.</a:t>
            </a:r>
            <a:endParaRPr b="0" lang="en-US" sz="2000" spc="-1" strike="noStrike">
              <a:solidFill>
                <a:schemeClr val="dk1"/>
              </a:solidFill>
              <a:latin typeface="Calibri"/>
            </a:endParaRPr>
          </a:p>
          <a:p>
            <a:pPr marL="457200" indent="0" defTabSz="914400">
              <a:lnSpc>
                <a:spcPct val="90000"/>
              </a:lnSpc>
              <a:spcBef>
                <a:spcPts val="499"/>
              </a:spcBef>
              <a:buNone/>
              <a:tabLst>
                <a:tab algn="l" pos="0"/>
              </a:tabLst>
            </a:pPr>
            <a:endParaRPr b="0" lang="en-US" sz="2000" spc="-1" strike="noStrike">
              <a:solidFill>
                <a:schemeClr val="dk1"/>
              </a:solidFill>
              <a:latin typeface="Calibri"/>
            </a:endParaRPr>
          </a:p>
          <a:p>
            <a:pPr indent="0" defTabSz="914400">
              <a:lnSpc>
                <a:spcPct val="90000"/>
              </a:lnSpc>
              <a:spcBef>
                <a:spcPts val="1001"/>
              </a:spcBef>
              <a:buNone/>
              <a:tabLst>
                <a:tab algn="l" pos="0"/>
              </a:tabLst>
            </a:pPr>
            <a:endParaRPr b="0" lang="en-US" sz="2000" spc="-1" strike="noStrike">
              <a:solidFill>
                <a:schemeClr val="dk1"/>
              </a:solidFill>
              <a:latin typeface="Calibri"/>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PlaceHolder 1"/>
          <p:cNvSpPr>
            <a:spLocks noGrp="1"/>
          </p:cNvSpPr>
          <p:nvPr>
            <p:ph type="title"/>
          </p:nvPr>
        </p:nvSpPr>
        <p:spPr>
          <a:xfrm>
            <a:off x="640080" y="325440"/>
            <a:ext cx="4368240" cy="1956600"/>
          </a:xfrm>
          <a:prstGeom prst="rect">
            <a:avLst/>
          </a:prstGeom>
          <a:noFill/>
          <a:ln w="0">
            <a:noFill/>
          </a:ln>
        </p:spPr>
        <p:txBody>
          <a:bodyPr lIns="91440" rIns="91440" tIns="45720" bIns="45720" anchor="b">
            <a:normAutofit/>
          </a:bodyPr>
          <a:p>
            <a:pPr indent="0" defTabSz="914400">
              <a:lnSpc>
                <a:spcPct val="90000"/>
              </a:lnSpc>
              <a:buNone/>
            </a:pPr>
            <a:r>
              <a:rPr b="0" lang="en-US" sz="5400" spc="-1" strike="noStrike">
                <a:solidFill>
                  <a:schemeClr val="dk1"/>
                </a:solidFill>
                <a:latin typeface="Calibri Light"/>
              </a:rPr>
              <a:t>Lab Objectives</a:t>
            </a:r>
            <a:endParaRPr b="0" lang="en-US" sz="5400" spc="-1" strike="noStrike">
              <a:solidFill>
                <a:schemeClr val="dk1"/>
              </a:solidFill>
              <a:latin typeface="Calibri"/>
            </a:endParaRPr>
          </a:p>
        </p:txBody>
      </p:sp>
      <p:sp>
        <p:nvSpPr>
          <p:cNvPr id="243" name="PlaceHolder 2"/>
          <p:cNvSpPr>
            <a:spLocks noGrp="1"/>
          </p:cNvSpPr>
          <p:nvPr>
            <p:ph/>
          </p:nvPr>
        </p:nvSpPr>
        <p:spPr>
          <a:xfrm>
            <a:off x="640080" y="2872800"/>
            <a:ext cx="4243320" cy="3320280"/>
          </a:xfrm>
          <a:prstGeom prst="rect">
            <a:avLst/>
          </a:prstGeom>
          <a:noFill/>
          <a:ln w="0">
            <a:noFill/>
          </a:ln>
        </p:spPr>
        <p:txBody>
          <a:bodyPr lIns="91440" rIns="91440" tIns="45720" bIns="45720" anchor="t">
            <a:normAutofit/>
          </a:bodyPr>
          <a:p>
            <a:pPr marL="228600" indent="-228600" defTabSz="914400">
              <a:lnSpc>
                <a:spcPct val="90000"/>
              </a:lnSpc>
              <a:spcBef>
                <a:spcPts val="1001"/>
              </a:spcBef>
              <a:buClr>
                <a:srgbClr val="000000"/>
              </a:buClr>
              <a:buFont typeface="Arial"/>
              <a:buChar char="•"/>
            </a:pPr>
            <a:r>
              <a:rPr b="0" lang="en-US" sz="2000" spc="-1" strike="noStrike">
                <a:solidFill>
                  <a:schemeClr val="dk1"/>
                </a:solidFill>
                <a:latin typeface="Calibri"/>
              </a:rPr>
              <a:t>Examine successional processes by studying an example successional system.</a:t>
            </a:r>
            <a:endParaRPr b="0" lang="en-US" sz="2000" spc="-1" strike="noStrike">
              <a:solidFill>
                <a:schemeClr val="dk1"/>
              </a:solidFill>
              <a:latin typeface="Calibri"/>
            </a:endParaRPr>
          </a:p>
          <a:p>
            <a:pPr marL="228600" indent="-228600" defTabSz="914400">
              <a:lnSpc>
                <a:spcPct val="90000"/>
              </a:lnSpc>
              <a:spcBef>
                <a:spcPts val="1001"/>
              </a:spcBef>
              <a:buClr>
                <a:srgbClr val="000000"/>
              </a:buClr>
              <a:buFont typeface="Arial"/>
              <a:buChar char="•"/>
            </a:pPr>
            <a:r>
              <a:rPr b="0" lang="en-US" sz="2000" spc="-1" strike="noStrike">
                <a:solidFill>
                  <a:schemeClr val="dk1"/>
                </a:solidFill>
                <a:latin typeface="Calibri"/>
              </a:rPr>
              <a:t>Identify lichen as a distinct group of organisms within the successional community.</a:t>
            </a:r>
            <a:endParaRPr b="0" lang="en-US" sz="2000" spc="-1" strike="noStrike">
              <a:solidFill>
                <a:schemeClr val="dk1"/>
              </a:solidFill>
              <a:latin typeface="Calibri"/>
            </a:endParaRPr>
          </a:p>
          <a:p>
            <a:pPr marL="228600" indent="-228600" defTabSz="914400">
              <a:lnSpc>
                <a:spcPct val="90000"/>
              </a:lnSpc>
              <a:spcBef>
                <a:spcPts val="1001"/>
              </a:spcBef>
              <a:buClr>
                <a:srgbClr val="000000"/>
              </a:buClr>
              <a:buFont typeface="Arial"/>
              <a:buChar char="•"/>
            </a:pPr>
            <a:r>
              <a:rPr b="0" lang="en-US" sz="2000" spc="-1" strike="noStrike">
                <a:solidFill>
                  <a:schemeClr val="dk1"/>
                </a:solidFill>
                <a:latin typeface="Calibri"/>
              </a:rPr>
              <a:t>Identify selected lichen groups and genera.</a:t>
            </a:r>
            <a:endParaRPr b="0" lang="en-US" sz="2000" spc="-1" strike="noStrike">
              <a:solidFill>
                <a:schemeClr val="dk1"/>
              </a:solidFill>
              <a:latin typeface="Calibri"/>
            </a:endParaRPr>
          </a:p>
          <a:p>
            <a:pPr marL="228600" indent="-228600" defTabSz="914400">
              <a:lnSpc>
                <a:spcPct val="90000"/>
              </a:lnSpc>
              <a:spcBef>
                <a:spcPts val="1001"/>
              </a:spcBef>
              <a:buClr>
                <a:srgbClr val="000000"/>
              </a:buClr>
              <a:buFont typeface="Arial"/>
              <a:buChar char="•"/>
            </a:pPr>
            <a:r>
              <a:rPr b="0" lang="en-US" sz="2000" spc="-1" strike="noStrike">
                <a:solidFill>
                  <a:schemeClr val="dk1"/>
                </a:solidFill>
                <a:latin typeface="Calibri"/>
              </a:rPr>
              <a:t>Use ecological techniques to investigate successional processes.</a:t>
            </a:r>
            <a:endParaRPr b="0" lang="en-US" sz="2000" spc="-1" strike="noStrike">
              <a:solidFill>
                <a:schemeClr val="dk1"/>
              </a:solidFill>
              <a:latin typeface="Calibri"/>
            </a:endParaRPr>
          </a:p>
          <a:p>
            <a:pPr marL="457200" indent="0" defTabSz="914400">
              <a:lnSpc>
                <a:spcPct val="90000"/>
              </a:lnSpc>
              <a:spcBef>
                <a:spcPts val="499"/>
              </a:spcBef>
              <a:buNone/>
              <a:tabLst>
                <a:tab algn="l" pos="0"/>
              </a:tabLst>
            </a:pPr>
            <a:endParaRPr b="0" lang="en-US" sz="2000" spc="-1" strike="noStrike">
              <a:solidFill>
                <a:schemeClr val="dk1"/>
              </a:solidFill>
              <a:latin typeface="Calibri"/>
            </a:endParaRPr>
          </a:p>
          <a:p>
            <a:pPr indent="0" defTabSz="914400">
              <a:lnSpc>
                <a:spcPct val="90000"/>
              </a:lnSpc>
              <a:spcBef>
                <a:spcPts val="1001"/>
              </a:spcBef>
              <a:buNone/>
              <a:tabLst>
                <a:tab algn="l" pos="0"/>
              </a:tabLst>
            </a:pPr>
            <a:endParaRPr b="0" lang="en-US" sz="2000" spc="-1" strike="noStrike">
              <a:solidFill>
                <a:schemeClr val="dk1"/>
              </a:solidFill>
              <a:latin typeface="Calibri"/>
            </a:endParaRPr>
          </a:p>
        </p:txBody>
      </p:sp>
      <p:sp>
        <p:nvSpPr>
          <p:cNvPr id="244" name="TextBox 3"/>
          <p:cNvSpPr/>
          <p:nvPr/>
        </p:nvSpPr>
        <p:spPr>
          <a:xfrm rot="21157200">
            <a:off x="5730840" y="3492360"/>
            <a:ext cx="5696640" cy="1065960"/>
          </a:xfrm>
          <a:prstGeom prst="rect">
            <a:avLst/>
          </a:prstGeom>
          <a:solidFill>
            <a:schemeClr val="bg1"/>
          </a:solidFill>
          <a:ln w="76200">
            <a:solidFill>
              <a:srgbClr val="4472c4"/>
            </a:solidFill>
            <a:round/>
          </a:ln>
        </p:spPr>
        <p:style>
          <a:lnRef idx="0"/>
          <a:fillRef idx="0"/>
          <a:effectRef idx="0"/>
          <a:fontRef idx="minor"/>
        </p:style>
        <p:txBody>
          <a:bodyPr lIns="90000" rIns="90000" tIns="45000" bIns="45000" anchor="t">
            <a:spAutoFit/>
          </a:bodyPr>
          <a:p>
            <a:pPr defTabSz="457200">
              <a:lnSpc>
                <a:spcPct val="100000"/>
              </a:lnSpc>
            </a:pPr>
            <a:r>
              <a:rPr b="0" lang="en-US" sz="3200" spc="-1" strike="noStrike">
                <a:solidFill>
                  <a:schemeClr val="dk1"/>
                </a:solidFill>
                <a:latin typeface="Calibri"/>
              </a:rPr>
              <a:t>TLDR; understand successional process by examining lichen</a:t>
            </a:r>
            <a:endParaRPr b="0" lang="en-US" sz="3200" spc="-1" strike="noStrike">
              <a:solidFill>
                <a:srgbClr val="000000"/>
              </a:solidFill>
              <a:latin typeface="Arial"/>
            </a:endParaRPr>
          </a:p>
        </p:txBody>
      </p:sp>
      <p:sp>
        <p:nvSpPr>
          <p:cNvPr id="245" name="sketchy line 2">
            <a:extLst>
              <a:ext uri="{C183D7F6-B498-43B3-948B-1728B52AA6E4}">
                <adec:decorative xmlns:adec="http://schemas.microsoft.com/office/drawing/2017/decorative" val="1"/>
              </a:ext>
            </a:extLst>
          </p:cNvPr>
          <p:cNvSpPr/>
          <p:nvPr/>
        </p:nvSpPr>
        <p:spPr>
          <a:xfrm>
            <a:off x="640080" y="2589120"/>
            <a:ext cx="3474360" cy="18000"/>
          </a:xfrm>
          <a:custGeom>
            <a:avLst/>
            <a:gdLst>
              <a:gd name="textAreaLeft" fmla="*/ 0 w 3474360"/>
              <a:gd name="textAreaRight" fmla="*/ 3474720 w 3474360"/>
              <a:gd name="textAreaTop" fmla="*/ 0 h 18000"/>
              <a:gd name="textAreaBottom" fmla="*/ 18360 h 18000"/>
            </a:gdLst>
            <a:ahLst/>
            <a:rect l="textAreaLeft" t="textAreaTop" r="textAreaRight" b="textAreaBottom"/>
            <a:pathLst>
              <a:path fill="none" w="3474720" h="18288">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stroke="0" w="3474720" h="18288">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cap="rnd" w="44450">
            <a:solidFill>
              <a:srgbClr val="ed7d31"/>
            </a:solidFill>
            <a:round/>
          </a:ln>
        </p:spPr>
        <p:style>
          <a:lnRef idx="2">
            <a:schemeClr val="accent1">
              <a:shade val="50000"/>
            </a:schemeClr>
          </a:lnRef>
          <a:fillRef idx="1">
            <a:schemeClr val="accent1"/>
          </a:fillRef>
          <a:effectRef idx="0">
            <a:schemeClr val="accent1"/>
          </a:effectRef>
          <a:fontRef idx="minor"/>
        </p:style>
        <p:txBody>
          <a:bodyPr lIns="90000" rIns="90000" tIns="-26640" bIns="-26640" anchor="ctr">
            <a:noAutofit/>
          </a:bodyPr>
          <a:p>
            <a:endParaRPr b="0" lang="en-US" sz="1800" spc="-1" strike="noStrike">
              <a:solidFill>
                <a:schemeClr val="lt1"/>
              </a:solidFill>
              <a:latin typeface="Calibri"/>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1_Metropolitan">
  <a:themeElements>
    <a:clrScheme name="Metropolitan">
      <a:dk1>
        <a:srgbClr val="000000"/>
      </a:dk1>
      <a:lt1>
        <a:srgbClr val="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Metropolitan">
      <a:majorFont>
        <a:latin typeface="Calibri Light" panose="020F0302020204030204" pitchFamily="0" charset="1"/>
        <a:ea typeface=""/>
        <a:cs typeface=""/>
      </a:majorFont>
      <a:minorFont>
        <a:latin typeface="Calibri Light" panose="020F0302020204030204" pitchFamily="0" charset="1"/>
        <a:ea typeface=""/>
        <a:cs typeface=""/>
      </a:minorFont>
    </a:fontScheme>
    <a:fmtScheme>
      <a:fillStyleLst>
        <a:solidFill>
          <a:schemeClr val="phClr"/>
        </a:solidFill>
        <a:gradFill>
          <a:gsLst>
            <a:gs pos="0">
              <a:schemeClr val="phClr">
                <a:tint val="70000"/>
                <a:lumMod val="110000"/>
              </a:schemeClr>
            </a:gs>
            <a:gs pos="50000">
              <a:schemeClr val="phClr">
                <a:tint val="75000"/>
                <a:lumMod val="105000"/>
              </a:schemeClr>
            </a:gs>
            <a:gs pos="100000">
              <a:schemeClr val="phClr">
                <a:tint val="82000"/>
                <a:lumMod val="105000"/>
              </a:schemeClr>
            </a:gs>
          </a:gsLst>
          <a:lin ang="2700000" scaled="0"/>
          <a:tileRect l="0" t="0" r="0" b="0"/>
        </a:gradFill>
        <a:gradFill>
          <a:gsLst>
            <a:gs pos="0">
              <a:schemeClr val="phClr">
                <a:tint val="97000"/>
                <a:lumMod val="102000"/>
              </a:schemeClr>
            </a:gs>
            <a:gs pos="50000">
              <a:schemeClr val="phClr">
                <a:shade val="100000"/>
                <a:lumMod val="100000"/>
              </a:schemeClr>
            </a:gs>
            <a:gs pos="100000">
              <a:schemeClr val="phClr">
                <a:shade val="80000"/>
                <a:lumMod val="99000"/>
              </a:schemeClr>
            </a:gs>
          </a:gsLst>
          <a:lin ang="2700000" scaled="0"/>
          <a:tileRect l="0" t="0" r="0" b="0"/>
        </a:gradFill>
      </a:fillStyleLst>
      <a:lnStyleLst>
        <a:ln w="9525" cap="flat" cmpd="sng" algn="ctr">
          <a:prstDash val="solid"/>
        </a:ln>
        <a:ln w="1270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solidFill>
          <a:schemeClr val="phClr">
            <a:shade val="95000"/>
          </a:schemeClr>
        </a:solidFill>
      </a:bgFillStyleLst>
    </a:fmtScheme>
  </a:themeElements>
</a:theme>
</file>

<file path=ppt/theme/theme10.xml><?xml version="1.0" encoding="utf-8"?>
<a:theme xmlns:a="http://schemas.openxmlformats.org/drawingml/2006/main" xmlns:r="http://schemas.openxmlformats.org/officeDocument/2006/relationships" name="1_Metropolitan">
  <a:themeElements>
    <a:clrScheme name="Metropolitan">
      <a:dk1>
        <a:srgbClr val="000000"/>
      </a:dk1>
      <a:lt1>
        <a:srgbClr val="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Metropolitan">
      <a:majorFont>
        <a:latin typeface="Calibri Light" panose="020F0302020204030204" pitchFamily="0" charset="1"/>
        <a:ea typeface=""/>
        <a:cs typeface=""/>
      </a:majorFont>
      <a:minorFont>
        <a:latin typeface="Calibri Light" panose="020F0302020204030204" pitchFamily="0" charset="1"/>
        <a:ea typeface=""/>
        <a:cs typeface=""/>
      </a:minorFont>
    </a:fontScheme>
    <a:fmtScheme>
      <a:fillStyleLst>
        <a:solidFill>
          <a:schemeClr val="phClr"/>
        </a:solidFill>
        <a:gradFill>
          <a:gsLst>
            <a:gs pos="0">
              <a:schemeClr val="phClr">
                <a:tint val="70000"/>
                <a:lumMod val="110000"/>
              </a:schemeClr>
            </a:gs>
            <a:gs pos="50000">
              <a:schemeClr val="phClr">
                <a:tint val="75000"/>
                <a:lumMod val="105000"/>
              </a:schemeClr>
            </a:gs>
            <a:gs pos="100000">
              <a:schemeClr val="phClr">
                <a:tint val="82000"/>
                <a:lumMod val="105000"/>
              </a:schemeClr>
            </a:gs>
          </a:gsLst>
          <a:lin ang="2700000" scaled="0"/>
          <a:tileRect l="0" t="0" r="0" b="0"/>
        </a:gradFill>
        <a:gradFill>
          <a:gsLst>
            <a:gs pos="0">
              <a:schemeClr val="phClr">
                <a:tint val="97000"/>
                <a:lumMod val="102000"/>
              </a:schemeClr>
            </a:gs>
            <a:gs pos="50000">
              <a:schemeClr val="phClr">
                <a:shade val="100000"/>
                <a:lumMod val="100000"/>
              </a:schemeClr>
            </a:gs>
            <a:gs pos="100000">
              <a:schemeClr val="phClr">
                <a:shade val="80000"/>
                <a:lumMod val="99000"/>
              </a:schemeClr>
            </a:gs>
          </a:gsLst>
          <a:lin ang="2700000" scaled="0"/>
          <a:tileRect l="0" t="0" r="0" b="0"/>
        </a:gradFill>
      </a:fillStyleLst>
      <a:lnStyleLst>
        <a:ln w="9525" cap="flat" cmpd="sng" algn="ctr">
          <a:prstDash val="solid"/>
        </a:ln>
        <a:ln w="1270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solidFill>
          <a:schemeClr val="phClr">
            <a:shade val="95000"/>
          </a:schemeClr>
        </a:solidFill>
      </a:bgFillStyleLst>
    </a:fmtScheme>
  </a:themeElements>
</a:theme>
</file>

<file path=ppt/theme/theme11.xml><?xml version="1.0" encoding="utf-8"?>
<a:theme xmlns:a="http://schemas.openxmlformats.org/drawingml/2006/main" xmlns:r="http://schemas.openxmlformats.org/officeDocument/2006/relationships" name="1_Metropolitan">
  <a:themeElements>
    <a:clrScheme name="Metropolitan">
      <a:dk1>
        <a:srgbClr val="000000"/>
      </a:dk1>
      <a:lt1>
        <a:srgbClr val="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Metropolitan">
      <a:majorFont>
        <a:latin typeface="Calibri Light" panose="020F0302020204030204" pitchFamily="0" charset="1"/>
        <a:ea typeface=""/>
        <a:cs typeface=""/>
      </a:majorFont>
      <a:minorFont>
        <a:latin typeface="Calibri Light" panose="020F0302020204030204" pitchFamily="0" charset="1"/>
        <a:ea typeface=""/>
        <a:cs typeface=""/>
      </a:minorFont>
    </a:fontScheme>
    <a:fmtScheme>
      <a:fillStyleLst>
        <a:solidFill>
          <a:schemeClr val="phClr"/>
        </a:solidFill>
        <a:gradFill>
          <a:gsLst>
            <a:gs pos="0">
              <a:schemeClr val="phClr">
                <a:tint val="70000"/>
                <a:lumMod val="110000"/>
              </a:schemeClr>
            </a:gs>
            <a:gs pos="50000">
              <a:schemeClr val="phClr">
                <a:tint val="75000"/>
                <a:lumMod val="105000"/>
              </a:schemeClr>
            </a:gs>
            <a:gs pos="100000">
              <a:schemeClr val="phClr">
                <a:tint val="82000"/>
                <a:lumMod val="105000"/>
              </a:schemeClr>
            </a:gs>
          </a:gsLst>
          <a:lin ang="2700000" scaled="0"/>
          <a:tileRect l="0" t="0" r="0" b="0"/>
        </a:gradFill>
        <a:gradFill>
          <a:gsLst>
            <a:gs pos="0">
              <a:schemeClr val="phClr">
                <a:tint val="97000"/>
                <a:lumMod val="102000"/>
              </a:schemeClr>
            </a:gs>
            <a:gs pos="50000">
              <a:schemeClr val="phClr">
                <a:shade val="100000"/>
                <a:lumMod val="100000"/>
              </a:schemeClr>
            </a:gs>
            <a:gs pos="100000">
              <a:schemeClr val="phClr">
                <a:shade val="80000"/>
                <a:lumMod val="99000"/>
              </a:schemeClr>
            </a:gs>
          </a:gsLst>
          <a:lin ang="2700000" scaled="0"/>
          <a:tileRect l="0" t="0" r="0" b="0"/>
        </a:gradFill>
      </a:fillStyleLst>
      <a:lnStyleLst>
        <a:ln w="9525" cap="flat" cmpd="sng" algn="ctr">
          <a:prstDash val="solid"/>
        </a:ln>
        <a:ln w="1270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solidFill>
          <a:schemeClr val="phClr">
            <a:shade val="95000"/>
          </a:schemeClr>
        </a:solidFill>
      </a:bgFillStyleLst>
    </a:fmtScheme>
  </a:themeElements>
</a:theme>
</file>

<file path=ppt/theme/theme12.xml><?xml version="1.0" encoding="utf-8"?>
<a:theme xmlns:a="http://schemas.openxmlformats.org/drawingml/2006/main" xmlns:r="http://schemas.openxmlformats.org/officeDocument/2006/relationships" name="2_Metropolitan">
  <a:themeElements>
    <a:clrScheme name="Metropolitan">
      <a:dk1>
        <a:srgbClr val="000000"/>
      </a:dk1>
      <a:lt1>
        <a:srgbClr val="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Metropolitan">
      <a:majorFont>
        <a:latin typeface="Calibri Light" panose="020F0302020204030204" pitchFamily="0" charset="1"/>
        <a:ea typeface=""/>
        <a:cs typeface=""/>
      </a:majorFont>
      <a:minorFont>
        <a:latin typeface="Calibri Light" panose="020F0302020204030204" pitchFamily="0" charset="1"/>
        <a:ea typeface=""/>
        <a:cs typeface=""/>
      </a:minorFont>
    </a:fontScheme>
    <a:fmtScheme>
      <a:fillStyleLst>
        <a:solidFill>
          <a:schemeClr val="phClr"/>
        </a:solidFill>
        <a:gradFill>
          <a:gsLst>
            <a:gs pos="0">
              <a:schemeClr val="phClr">
                <a:tint val="70000"/>
                <a:lumMod val="110000"/>
              </a:schemeClr>
            </a:gs>
            <a:gs pos="50000">
              <a:schemeClr val="phClr">
                <a:tint val="75000"/>
                <a:lumMod val="105000"/>
              </a:schemeClr>
            </a:gs>
            <a:gs pos="100000">
              <a:schemeClr val="phClr">
                <a:tint val="82000"/>
                <a:lumMod val="105000"/>
              </a:schemeClr>
            </a:gs>
          </a:gsLst>
          <a:lin ang="2700000" scaled="0"/>
          <a:tileRect l="0" t="0" r="0" b="0"/>
        </a:gradFill>
        <a:gradFill>
          <a:gsLst>
            <a:gs pos="0">
              <a:schemeClr val="phClr">
                <a:tint val="97000"/>
                <a:lumMod val="102000"/>
              </a:schemeClr>
            </a:gs>
            <a:gs pos="50000">
              <a:schemeClr val="phClr">
                <a:shade val="100000"/>
                <a:lumMod val="100000"/>
              </a:schemeClr>
            </a:gs>
            <a:gs pos="100000">
              <a:schemeClr val="phClr">
                <a:shade val="80000"/>
                <a:lumMod val="99000"/>
              </a:schemeClr>
            </a:gs>
          </a:gsLst>
          <a:lin ang="2700000" scaled="0"/>
          <a:tileRect l="0" t="0" r="0" b="0"/>
        </a:gradFill>
      </a:fillStyleLst>
      <a:lnStyleLst>
        <a:ln w="9525" cap="flat" cmpd="sng" algn="ctr">
          <a:prstDash val="solid"/>
        </a:ln>
        <a:ln w="1270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solidFill>
          <a:schemeClr val="phClr">
            <a:shade val="95000"/>
          </a:schemeClr>
        </a:solidFill>
      </a:bgFillStyleLst>
    </a:fmtScheme>
  </a:themeElements>
</a:theme>
</file>

<file path=ppt/theme/theme13.xml><?xml version="1.0" encoding="utf-8"?>
<a:theme xmlns:a="http://schemas.openxmlformats.org/drawingml/2006/main" xmlns:r="http://schemas.openxmlformats.org/officeDocument/2006/relationships" name="2_Metropolitan">
  <a:themeElements>
    <a:clrScheme name="Metropolitan">
      <a:dk1>
        <a:srgbClr val="000000"/>
      </a:dk1>
      <a:lt1>
        <a:srgbClr val="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Metropolitan">
      <a:majorFont>
        <a:latin typeface="Calibri Light" panose="020F0302020204030204" pitchFamily="0" charset="1"/>
        <a:ea typeface=""/>
        <a:cs typeface=""/>
      </a:majorFont>
      <a:minorFont>
        <a:latin typeface="Calibri Light" panose="020F0302020204030204" pitchFamily="0" charset="1"/>
        <a:ea typeface=""/>
        <a:cs typeface=""/>
      </a:minorFont>
    </a:fontScheme>
    <a:fmtScheme>
      <a:fillStyleLst>
        <a:solidFill>
          <a:schemeClr val="phClr"/>
        </a:solidFill>
        <a:gradFill>
          <a:gsLst>
            <a:gs pos="0">
              <a:schemeClr val="phClr">
                <a:tint val="70000"/>
                <a:lumMod val="110000"/>
              </a:schemeClr>
            </a:gs>
            <a:gs pos="50000">
              <a:schemeClr val="phClr">
                <a:tint val="75000"/>
                <a:lumMod val="105000"/>
              </a:schemeClr>
            </a:gs>
            <a:gs pos="100000">
              <a:schemeClr val="phClr">
                <a:tint val="82000"/>
                <a:lumMod val="105000"/>
              </a:schemeClr>
            </a:gs>
          </a:gsLst>
          <a:lin ang="2700000" scaled="0"/>
          <a:tileRect l="0" t="0" r="0" b="0"/>
        </a:gradFill>
        <a:gradFill>
          <a:gsLst>
            <a:gs pos="0">
              <a:schemeClr val="phClr">
                <a:tint val="97000"/>
                <a:lumMod val="102000"/>
              </a:schemeClr>
            </a:gs>
            <a:gs pos="50000">
              <a:schemeClr val="phClr">
                <a:shade val="100000"/>
                <a:lumMod val="100000"/>
              </a:schemeClr>
            </a:gs>
            <a:gs pos="100000">
              <a:schemeClr val="phClr">
                <a:shade val="80000"/>
                <a:lumMod val="99000"/>
              </a:schemeClr>
            </a:gs>
          </a:gsLst>
          <a:lin ang="2700000" scaled="0"/>
          <a:tileRect l="0" t="0" r="0" b="0"/>
        </a:gradFill>
      </a:fillStyleLst>
      <a:lnStyleLst>
        <a:ln w="9525" cap="flat" cmpd="sng" algn="ctr">
          <a:prstDash val="solid"/>
        </a:ln>
        <a:ln w="1270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solidFill>
          <a:schemeClr val="phClr">
            <a:shade val="95000"/>
          </a:schemeClr>
        </a:solidFill>
      </a:bgFillStyleLst>
    </a:fmtScheme>
  </a:themeElements>
</a:theme>
</file>

<file path=ppt/theme/theme14.xml><?xml version="1.0" encoding="utf-8"?>
<a:theme xmlns:a="http://schemas.openxmlformats.org/drawingml/2006/main" xmlns:r="http://schemas.openxmlformats.org/officeDocument/2006/relationships" name="2_Metropolitan">
  <a:themeElements>
    <a:clrScheme name="Metropolitan">
      <a:dk1>
        <a:srgbClr val="000000"/>
      </a:dk1>
      <a:lt1>
        <a:srgbClr val="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Metropolitan">
      <a:majorFont>
        <a:latin typeface="Calibri Light" panose="020F0302020204030204" pitchFamily="0" charset="1"/>
        <a:ea typeface=""/>
        <a:cs typeface=""/>
      </a:majorFont>
      <a:minorFont>
        <a:latin typeface="Calibri Light" panose="020F0302020204030204" pitchFamily="0" charset="1"/>
        <a:ea typeface=""/>
        <a:cs typeface=""/>
      </a:minorFont>
    </a:fontScheme>
    <a:fmtScheme>
      <a:fillStyleLst>
        <a:solidFill>
          <a:schemeClr val="phClr"/>
        </a:solidFill>
        <a:gradFill>
          <a:gsLst>
            <a:gs pos="0">
              <a:schemeClr val="phClr">
                <a:tint val="70000"/>
                <a:lumMod val="110000"/>
              </a:schemeClr>
            </a:gs>
            <a:gs pos="50000">
              <a:schemeClr val="phClr">
                <a:tint val="75000"/>
                <a:lumMod val="105000"/>
              </a:schemeClr>
            </a:gs>
            <a:gs pos="100000">
              <a:schemeClr val="phClr">
                <a:tint val="82000"/>
                <a:lumMod val="105000"/>
              </a:schemeClr>
            </a:gs>
          </a:gsLst>
          <a:lin ang="2700000" scaled="0"/>
          <a:tileRect l="0" t="0" r="0" b="0"/>
        </a:gradFill>
        <a:gradFill>
          <a:gsLst>
            <a:gs pos="0">
              <a:schemeClr val="phClr">
                <a:tint val="97000"/>
                <a:lumMod val="102000"/>
              </a:schemeClr>
            </a:gs>
            <a:gs pos="50000">
              <a:schemeClr val="phClr">
                <a:shade val="100000"/>
                <a:lumMod val="100000"/>
              </a:schemeClr>
            </a:gs>
            <a:gs pos="100000">
              <a:schemeClr val="phClr">
                <a:shade val="80000"/>
                <a:lumMod val="99000"/>
              </a:schemeClr>
            </a:gs>
          </a:gsLst>
          <a:lin ang="2700000" scaled="0"/>
          <a:tileRect l="0" t="0" r="0" b="0"/>
        </a:gradFill>
      </a:fillStyleLst>
      <a:lnStyleLst>
        <a:ln w="9525" cap="flat" cmpd="sng" algn="ctr">
          <a:prstDash val="solid"/>
        </a:ln>
        <a:ln w="1270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solidFill>
          <a:schemeClr val="phClr">
            <a:shade val="95000"/>
          </a:schemeClr>
        </a:solidFill>
      </a:bgFillStyleLst>
    </a:fmtScheme>
  </a:themeElements>
</a:theme>
</file>

<file path=ppt/theme/theme15.xml><?xml version="1.0" encoding="utf-8"?>
<a:theme xmlns:a="http://schemas.openxmlformats.org/drawingml/2006/main" xmlns:r="http://schemas.openxmlformats.org/officeDocument/2006/relationships" name="2_Metropolitan">
  <a:themeElements>
    <a:clrScheme name="Metropolitan">
      <a:dk1>
        <a:srgbClr val="000000"/>
      </a:dk1>
      <a:lt1>
        <a:srgbClr val="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Metropolitan">
      <a:majorFont>
        <a:latin typeface="Calibri Light" panose="020F0302020204030204" pitchFamily="0" charset="1"/>
        <a:ea typeface=""/>
        <a:cs typeface=""/>
      </a:majorFont>
      <a:minorFont>
        <a:latin typeface="Calibri Light" panose="020F0302020204030204" pitchFamily="0" charset="1"/>
        <a:ea typeface=""/>
        <a:cs typeface=""/>
      </a:minorFont>
    </a:fontScheme>
    <a:fmtScheme>
      <a:fillStyleLst>
        <a:solidFill>
          <a:schemeClr val="phClr"/>
        </a:solidFill>
        <a:gradFill>
          <a:gsLst>
            <a:gs pos="0">
              <a:schemeClr val="phClr">
                <a:tint val="70000"/>
                <a:lumMod val="110000"/>
              </a:schemeClr>
            </a:gs>
            <a:gs pos="50000">
              <a:schemeClr val="phClr">
                <a:tint val="75000"/>
                <a:lumMod val="105000"/>
              </a:schemeClr>
            </a:gs>
            <a:gs pos="100000">
              <a:schemeClr val="phClr">
                <a:tint val="82000"/>
                <a:lumMod val="105000"/>
              </a:schemeClr>
            </a:gs>
          </a:gsLst>
          <a:lin ang="2700000" scaled="0"/>
          <a:tileRect l="0" t="0" r="0" b="0"/>
        </a:gradFill>
        <a:gradFill>
          <a:gsLst>
            <a:gs pos="0">
              <a:schemeClr val="phClr">
                <a:tint val="97000"/>
                <a:lumMod val="102000"/>
              </a:schemeClr>
            </a:gs>
            <a:gs pos="50000">
              <a:schemeClr val="phClr">
                <a:shade val="100000"/>
                <a:lumMod val="100000"/>
              </a:schemeClr>
            </a:gs>
            <a:gs pos="100000">
              <a:schemeClr val="phClr">
                <a:shade val="80000"/>
                <a:lumMod val="99000"/>
              </a:schemeClr>
            </a:gs>
          </a:gsLst>
          <a:lin ang="2700000" scaled="0"/>
          <a:tileRect l="0" t="0" r="0" b="0"/>
        </a:gradFill>
      </a:fillStyleLst>
      <a:lnStyleLst>
        <a:ln w="9525" cap="flat" cmpd="sng" algn="ctr">
          <a:prstDash val="solid"/>
        </a:ln>
        <a:ln w="1270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solidFill>
          <a:schemeClr val="phClr">
            <a:shade val="95000"/>
          </a:schemeClr>
        </a:solidFill>
      </a:bgFillStyleLst>
    </a:fmtScheme>
  </a:themeElements>
</a:theme>
</file>

<file path=ppt/theme/theme16.xml><?xml version="1.0" encoding="utf-8"?>
<a:theme xmlns:a="http://schemas.openxmlformats.org/drawingml/2006/main" xmlns:r="http://schemas.openxmlformats.org/officeDocument/2006/relationships" name="2_Metropolitan">
  <a:themeElements>
    <a:clrScheme name="Metropolitan">
      <a:dk1>
        <a:srgbClr val="000000"/>
      </a:dk1>
      <a:lt1>
        <a:srgbClr val="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Metropolitan">
      <a:majorFont>
        <a:latin typeface="Calibri Light" panose="020F0302020204030204" pitchFamily="0" charset="1"/>
        <a:ea typeface=""/>
        <a:cs typeface=""/>
      </a:majorFont>
      <a:minorFont>
        <a:latin typeface="Calibri Light" panose="020F0302020204030204" pitchFamily="0" charset="1"/>
        <a:ea typeface=""/>
        <a:cs typeface=""/>
      </a:minorFont>
    </a:fontScheme>
    <a:fmtScheme>
      <a:fillStyleLst>
        <a:solidFill>
          <a:schemeClr val="phClr"/>
        </a:solidFill>
        <a:gradFill>
          <a:gsLst>
            <a:gs pos="0">
              <a:schemeClr val="phClr">
                <a:tint val="70000"/>
                <a:lumMod val="110000"/>
              </a:schemeClr>
            </a:gs>
            <a:gs pos="50000">
              <a:schemeClr val="phClr">
                <a:tint val="75000"/>
                <a:lumMod val="105000"/>
              </a:schemeClr>
            </a:gs>
            <a:gs pos="100000">
              <a:schemeClr val="phClr">
                <a:tint val="82000"/>
                <a:lumMod val="105000"/>
              </a:schemeClr>
            </a:gs>
          </a:gsLst>
          <a:lin ang="2700000" scaled="0"/>
          <a:tileRect l="0" t="0" r="0" b="0"/>
        </a:gradFill>
        <a:gradFill>
          <a:gsLst>
            <a:gs pos="0">
              <a:schemeClr val="phClr">
                <a:tint val="97000"/>
                <a:lumMod val="102000"/>
              </a:schemeClr>
            </a:gs>
            <a:gs pos="50000">
              <a:schemeClr val="phClr">
                <a:shade val="100000"/>
                <a:lumMod val="100000"/>
              </a:schemeClr>
            </a:gs>
            <a:gs pos="100000">
              <a:schemeClr val="phClr">
                <a:shade val="80000"/>
                <a:lumMod val="99000"/>
              </a:schemeClr>
            </a:gs>
          </a:gsLst>
          <a:lin ang="2700000" scaled="0"/>
          <a:tileRect l="0" t="0" r="0" b="0"/>
        </a:gradFill>
      </a:fillStyleLst>
      <a:lnStyleLst>
        <a:ln w="9525" cap="flat" cmpd="sng" algn="ctr">
          <a:prstDash val="solid"/>
        </a:ln>
        <a:ln w="1270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solidFill>
          <a:schemeClr val="phClr">
            <a:shade val="95000"/>
          </a:schemeClr>
        </a:solidFill>
      </a:bgFillStyleLst>
    </a:fmtScheme>
  </a:themeElements>
</a:theme>
</file>

<file path=ppt/theme/theme17.xml><?xml version="1.0" encoding="utf-8"?>
<a:theme xmlns:a="http://schemas.openxmlformats.org/drawingml/2006/main" xmlns:r="http://schemas.openxmlformats.org/officeDocument/2006/relationships" name="2_Metropolitan">
  <a:themeElements>
    <a:clrScheme name="Metropolitan">
      <a:dk1>
        <a:srgbClr val="000000"/>
      </a:dk1>
      <a:lt1>
        <a:srgbClr val="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Metropolitan">
      <a:majorFont>
        <a:latin typeface="Calibri Light" panose="020F0302020204030204" pitchFamily="0" charset="1"/>
        <a:ea typeface=""/>
        <a:cs typeface=""/>
      </a:majorFont>
      <a:minorFont>
        <a:latin typeface="Calibri Light" panose="020F0302020204030204" pitchFamily="0" charset="1"/>
        <a:ea typeface=""/>
        <a:cs typeface=""/>
      </a:minorFont>
    </a:fontScheme>
    <a:fmtScheme>
      <a:fillStyleLst>
        <a:solidFill>
          <a:schemeClr val="phClr"/>
        </a:solidFill>
        <a:gradFill>
          <a:gsLst>
            <a:gs pos="0">
              <a:schemeClr val="phClr">
                <a:tint val="70000"/>
                <a:lumMod val="110000"/>
              </a:schemeClr>
            </a:gs>
            <a:gs pos="50000">
              <a:schemeClr val="phClr">
                <a:tint val="75000"/>
                <a:lumMod val="105000"/>
              </a:schemeClr>
            </a:gs>
            <a:gs pos="100000">
              <a:schemeClr val="phClr">
                <a:tint val="82000"/>
                <a:lumMod val="105000"/>
              </a:schemeClr>
            </a:gs>
          </a:gsLst>
          <a:lin ang="2700000" scaled="0"/>
          <a:tileRect l="0" t="0" r="0" b="0"/>
        </a:gradFill>
        <a:gradFill>
          <a:gsLst>
            <a:gs pos="0">
              <a:schemeClr val="phClr">
                <a:tint val="97000"/>
                <a:lumMod val="102000"/>
              </a:schemeClr>
            </a:gs>
            <a:gs pos="50000">
              <a:schemeClr val="phClr">
                <a:shade val="100000"/>
                <a:lumMod val="100000"/>
              </a:schemeClr>
            </a:gs>
            <a:gs pos="100000">
              <a:schemeClr val="phClr">
                <a:shade val="80000"/>
                <a:lumMod val="99000"/>
              </a:schemeClr>
            </a:gs>
          </a:gsLst>
          <a:lin ang="2700000" scaled="0"/>
          <a:tileRect l="0" t="0" r="0" b="0"/>
        </a:gradFill>
      </a:fillStyleLst>
      <a:lnStyleLst>
        <a:ln w="9525" cap="flat" cmpd="sng" algn="ctr">
          <a:prstDash val="solid"/>
        </a:ln>
        <a:ln w="1270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solidFill>
          <a:schemeClr val="phClr">
            <a:shade val="95000"/>
          </a:schemeClr>
        </a:solidFill>
      </a:bgFillStyleLst>
    </a:fmtScheme>
  </a:themeElements>
</a:theme>
</file>

<file path=ppt/theme/theme18.xml><?xml version="1.0" encoding="utf-8"?>
<a:theme xmlns:a="http://schemas.openxmlformats.org/drawingml/2006/main" xmlns:r="http://schemas.openxmlformats.org/officeDocument/2006/relationships" name="2_Metropolitan">
  <a:themeElements>
    <a:clrScheme name="Metropolitan">
      <a:dk1>
        <a:srgbClr val="000000"/>
      </a:dk1>
      <a:lt1>
        <a:srgbClr val="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Metropolitan">
      <a:majorFont>
        <a:latin typeface="Calibri Light" panose="020F0302020204030204" pitchFamily="0" charset="1"/>
        <a:ea typeface=""/>
        <a:cs typeface=""/>
      </a:majorFont>
      <a:minorFont>
        <a:latin typeface="Calibri Light" panose="020F0302020204030204" pitchFamily="0" charset="1"/>
        <a:ea typeface=""/>
        <a:cs typeface=""/>
      </a:minorFont>
    </a:fontScheme>
    <a:fmtScheme>
      <a:fillStyleLst>
        <a:solidFill>
          <a:schemeClr val="phClr"/>
        </a:solidFill>
        <a:gradFill>
          <a:gsLst>
            <a:gs pos="0">
              <a:schemeClr val="phClr">
                <a:tint val="70000"/>
                <a:lumMod val="110000"/>
              </a:schemeClr>
            </a:gs>
            <a:gs pos="50000">
              <a:schemeClr val="phClr">
                <a:tint val="75000"/>
                <a:lumMod val="105000"/>
              </a:schemeClr>
            </a:gs>
            <a:gs pos="100000">
              <a:schemeClr val="phClr">
                <a:tint val="82000"/>
                <a:lumMod val="105000"/>
              </a:schemeClr>
            </a:gs>
          </a:gsLst>
          <a:lin ang="2700000" scaled="0"/>
          <a:tileRect l="0" t="0" r="0" b="0"/>
        </a:gradFill>
        <a:gradFill>
          <a:gsLst>
            <a:gs pos="0">
              <a:schemeClr val="phClr">
                <a:tint val="97000"/>
                <a:lumMod val="102000"/>
              </a:schemeClr>
            </a:gs>
            <a:gs pos="50000">
              <a:schemeClr val="phClr">
                <a:shade val="100000"/>
                <a:lumMod val="100000"/>
              </a:schemeClr>
            </a:gs>
            <a:gs pos="100000">
              <a:schemeClr val="phClr">
                <a:shade val="80000"/>
                <a:lumMod val="99000"/>
              </a:schemeClr>
            </a:gs>
          </a:gsLst>
          <a:lin ang="2700000" scaled="0"/>
          <a:tileRect l="0" t="0" r="0" b="0"/>
        </a:gradFill>
      </a:fillStyleLst>
      <a:lnStyleLst>
        <a:ln w="9525" cap="flat" cmpd="sng" algn="ctr">
          <a:prstDash val="solid"/>
        </a:ln>
        <a:ln w="1270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solidFill>
          <a:schemeClr val="phClr">
            <a:shade val="95000"/>
          </a:schemeClr>
        </a:solidFill>
      </a:bgFillStyleLst>
    </a:fmtScheme>
  </a:themeElements>
</a:theme>
</file>

<file path=ppt/theme/theme19.xml><?xml version="1.0" encoding="utf-8"?>
<a:theme xmlns:a="http://schemas.openxmlformats.org/drawingml/2006/main" xmlns:r="http://schemas.openxmlformats.org/officeDocument/2006/relationships" name="2_Metropolitan">
  <a:themeElements>
    <a:clrScheme name="Metropolitan">
      <a:dk1>
        <a:srgbClr val="000000"/>
      </a:dk1>
      <a:lt1>
        <a:srgbClr val="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Metropolitan">
      <a:majorFont>
        <a:latin typeface="Calibri Light" panose="020F0302020204030204" pitchFamily="0" charset="1"/>
        <a:ea typeface=""/>
        <a:cs typeface=""/>
      </a:majorFont>
      <a:minorFont>
        <a:latin typeface="Calibri Light" panose="020F0302020204030204" pitchFamily="0" charset="1"/>
        <a:ea typeface=""/>
        <a:cs typeface=""/>
      </a:minorFont>
    </a:fontScheme>
    <a:fmtScheme>
      <a:fillStyleLst>
        <a:solidFill>
          <a:schemeClr val="phClr"/>
        </a:solidFill>
        <a:gradFill>
          <a:gsLst>
            <a:gs pos="0">
              <a:schemeClr val="phClr">
                <a:tint val="70000"/>
                <a:lumMod val="110000"/>
              </a:schemeClr>
            </a:gs>
            <a:gs pos="50000">
              <a:schemeClr val="phClr">
                <a:tint val="75000"/>
                <a:lumMod val="105000"/>
              </a:schemeClr>
            </a:gs>
            <a:gs pos="100000">
              <a:schemeClr val="phClr">
                <a:tint val="82000"/>
                <a:lumMod val="105000"/>
              </a:schemeClr>
            </a:gs>
          </a:gsLst>
          <a:lin ang="2700000" scaled="0"/>
          <a:tileRect l="0" t="0" r="0" b="0"/>
        </a:gradFill>
        <a:gradFill>
          <a:gsLst>
            <a:gs pos="0">
              <a:schemeClr val="phClr">
                <a:tint val="97000"/>
                <a:lumMod val="102000"/>
              </a:schemeClr>
            </a:gs>
            <a:gs pos="50000">
              <a:schemeClr val="phClr">
                <a:shade val="100000"/>
                <a:lumMod val="100000"/>
              </a:schemeClr>
            </a:gs>
            <a:gs pos="100000">
              <a:schemeClr val="phClr">
                <a:shade val="80000"/>
                <a:lumMod val="99000"/>
              </a:schemeClr>
            </a:gs>
          </a:gsLst>
          <a:lin ang="2700000" scaled="0"/>
          <a:tileRect l="0" t="0" r="0" b="0"/>
        </a:gradFill>
      </a:fillStyleLst>
      <a:lnStyleLst>
        <a:ln w="9525" cap="flat" cmpd="sng" algn="ctr">
          <a:prstDash val="solid"/>
        </a:ln>
        <a:ln w="1270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solidFill>
          <a:schemeClr val="phClr">
            <a:shade val="95000"/>
          </a:schemeClr>
        </a:solidFill>
      </a:bgFillStyleLst>
    </a:fmtScheme>
  </a:themeElements>
</a:theme>
</file>

<file path=ppt/theme/theme2.xml><?xml version="1.0" encoding="utf-8"?>
<a:theme xmlns:a="http://schemas.openxmlformats.org/drawingml/2006/main" xmlns:r="http://schemas.openxmlformats.org/officeDocument/2006/relationships" name="1_Metropolitan">
  <a:themeElements>
    <a:clrScheme name="Metropolitan">
      <a:dk1>
        <a:srgbClr val="000000"/>
      </a:dk1>
      <a:lt1>
        <a:srgbClr val="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Metropolitan">
      <a:majorFont>
        <a:latin typeface="Calibri Light" panose="020F0302020204030204" pitchFamily="0" charset="1"/>
        <a:ea typeface=""/>
        <a:cs typeface=""/>
      </a:majorFont>
      <a:minorFont>
        <a:latin typeface="Calibri Light" panose="020F0302020204030204" pitchFamily="0" charset="1"/>
        <a:ea typeface=""/>
        <a:cs typeface=""/>
      </a:minorFont>
    </a:fontScheme>
    <a:fmtScheme>
      <a:fillStyleLst>
        <a:solidFill>
          <a:schemeClr val="phClr"/>
        </a:solidFill>
        <a:gradFill>
          <a:gsLst>
            <a:gs pos="0">
              <a:schemeClr val="phClr">
                <a:tint val="70000"/>
                <a:lumMod val="110000"/>
              </a:schemeClr>
            </a:gs>
            <a:gs pos="50000">
              <a:schemeClr val="phClr">
                <a:tint val="75000"/>
                <a:lumMod val="105000"/>
              </a:schemeClr>
            </a:gs>
            <a:gs pos="100000">
              <a:schemeClr val="phClr">
                <a:tint val="82000"/>
                <a:lumMod val="105000"/>
              </a:schemeClr>
            </a:gs>
          </a:gsLst>
          <a:lin ang="2700000" scaled="0"/>
          <a:tileRect l="0" t="0" r="0" b="0"/>
        </a:gradFill>
        <a:gradFill>
          <a:gsLst>
            <a:gs pos="0">
              <a:schemeClr val="phClr">
                <a:tint val="97000"/>
                <a:lumMod val="102000"/>
              </a:schemeClr>
            </a:gs>
            <a:gs pos="50000">
              <a:schemeClr val="phClr">
                <a:shade val="100000"/>
                <a:lumMod val="100000"/>
              </a:schemeClr>
            </a:gs>
            <a:gs pos="100000">
              <a:schemeClr val="phClr">
                <a:shade val="80000"/>
                <a:lumMod val="99000"/>
              </a:schemeClr>
            </a:gs>
          </a:gsLst>
          <a:lin ang="2700000" scaled="0"/>
          <a:tileRect l="0" t="0" r="0" b="0"/>
        </a:gradFill>
      </a:fillStyleLst>
      <a:lnStyleLst>
        <a:ln w="9525" cap="flat" cmpd="sng" algn="ctr">
          <a:prstDash val="solid"/>
        </a:ln>
        <a:ln w="1270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solidFill>
          <a:schemeClr val="phClr">
            <a:shade val="95000"/>
          </a:schemeClr>
        </a:solidFill>
      </a:bgFillStyleLst>
    </a:fmtScheme>
  </a:themeElements>
</a:theme>
</file>

<file path=ppt/theme/theme20.xml><?xml version="1.0" encoding="utf-8"?>
<a:theme xmlns:a="http://schemas.openxmlformats.org/drawingml/2006/main" xmlns:r="http://schemas.openxmlformats.org/officeDocument/2006/relationships" name="2_Metropolitan">
  <a:themeElements>
    <a:clrScheme name="Metropolitan">
      <a:dk1>
        <a:srgbClr val="000000"/>
      </a:dk1>
      <a:lt1>
        <a:srgbClr val="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Metropolitan">
      <a:majorFont>
        <a:latin typeface="Calibri Light" panose="020F0302020204030204" pitchFamily="0" charset="1"/>
        <a:ea typeface=""/>
        <a:cs typeface=""/>
      </a:majorFont>
      <a:minorFont>
        <a:latin typeface="Calibri Light" panose="020F0302020204030204" pitchFamily="0" charset="1"/>
        <a:ea typeface=""/>
        <a:cs typeface=""/>
      </a:minorFont>
    </a:fontScheme>
    <a:fmtScheme>
      <a:fillStyleLst>
        <a:solidFill>
          <a:schemeClr val="phClr"/>
        </a:solidFill>
        <a:gradFill>
          <a:gsLst>
            <a:gs pos="0">
              <a:schemeClr val="phClr">
                <a:tint val="70000"/>
                <a:lumMod val="110000"/>
              </a:schemeClr>
            </a:gs>
            <a:gs pos="50000">
              <a:schemeClr val="phClr">
                <a:tint val="75000"/>
                <a:lumMod val="105000"/>
              </a:schemeClr>
            </a:gs>
            <a:gs pos="100000">
              <a:schemeClr val="phClr">
                <a:tint val="82000"/>
                <a:lumMod val="105000"/>
              </a:schemeClr>
            </a:gs>
          </a:gsLst>
          <a:lin ang="2700000" scaled="0"/>
          <a:tileRect l="0" t="0" r="0" b="0"/>
        </a:gradFill>
        <a:gradFill>
          <a:gsLst>
            <a:gs pos="0">
              <a:schemeClr val="phClr">
                <a:tint val="97000"/>
                <a:lumMod val="102000"/>
              </a:schemeClr>
            </a:gs>
            <a:gs pos="50000">
              <a:schemeClr val="phClr">
                <a:shade val="100000"/>
                <a:lumMod val="100000"/>
              </a:schemeClr>
            </a:gs>
            <a:gs pos="100000">
              <a:schemeClr val="phClr">
                <a:shade val="80000"/>
                <a:lumMod val="99000"/>
              </a:schemeClr>
            </a:gs>
          </a:gsLst>
          <a:lin ang="2700000" scaled="0"/>
          <a:tileRect l="0" t="0" r="0" b="0"/>
        </a:gradFill>
      </a:fillStyleLst>
      <a:lnStyleLst>
        <a:ln w="9525" cap="flat" cmpd="sng" algn="ctr">
          <a:prstDash val="solid"/>
        </a:ln>
        <a:ln w="1270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solidFill>
          <a:schemeClr val="phClr">
            <a:shade val="95000"/>
          </a:schemeClr>
        </a:solidFill>
      </a:bgFillStyleLst>
    </a:fmtScheme>
  </a:themeElements>
</a:theme>
</file>

<file path=ppt/theme/theme21.xml><?xml version="1.0" encoding="utf-8"?>
<a:theme xmlns:a="http://schemas.openxmlformats.org/drawingml/2006/main" xmlns:r="http://schemas.openxmlformats.org/officeDocument/2006/relationships" name="2_Metropolitan">
  <a:themeElements>
    <a:clrScheme name="Metropolitan">
      <a:dk1>
        <a:srgbClr val="000000"/>
      </a:dk1>
      <a:lt1>
        <a:srgbClr val="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Metropolitan">
      <a:majorFont>
        <a:latin typeface="Calibri Light" panose="020F0302020204030204" pitchFamily="0" charset="1"/>
        <a:ea typeface=""/>
        <a:cs typeface=""/>
      </a:majorFont>
      <a:minorFont>
        <a:latin typeface="Calibri Light" panose="020F0302020204030204" pitchFamily="0" charset="1"/>
        <a:ea typeface=""/>
        <a:cs typeface=""/>
      </a:minorFont>
    </a:fontScheme>
    <a:fmtScheme>
      <a:fillStyleLst>
        <a:solidFill>
          <a:schemeClr val="phClr"/>
        </a:solidFill>
        <a:gradFill>
          <a:gsLst>
            <a:gs pos="0">
              <a:schemeClr val="phClr">
                <a:tint val="70000"/>
                <a:lumMod val="110000"/>
              </a:schemeClr>
            </a:gs>
            <a:gs pos="50000">
              <a:schemeClr val="phClr">
                <a:tint val="75000"/>
                <a:lumMod val="105000"/>
              </a:schemeClr>
            </a:gs>
            <a:gs pos="100000">
              <a:schemeClr val="phClr">
                <a:tint val="82000"/>
                <a:lumMod val="105000"/>
              </a:schemeClr>
            </a:gs>
          </a:gsLst>
          <a:lin ang="2700000" scaled="0"/>
          <a:tileRect l="0" t="0" r="0" b="0"/>
        </a:gradFill>
        <a:gradFill>
          <a:gsLst>
            <a:gs pos="0">
              <a:schemeClr val="phClr">
                <a:tint val="97000"/>
                <a:lumMod val="102000"/>
              </a:schemeClr>
            </a:gs>
            <a:gs pos="50000">
              <a:schemeClr val="phClr">
                <a:shade val="100000"/>
                <a:lumMod val="100000"/>
              </a:schemeClr>
            </a:gs>
            <a:gs pos="100000">
              <a:schemeClr val="phClr">
                <a:shade val="80000"/>
                <a:lumMod val="99000"/>
              </a:schemeClr>
            </a:gs>
          </a:gsLst>
          <a:lin ang="2700000" scaled="0"/>
          <a:tileRect l="0" t="0" r="0" b="0"/>
        </a:gradFill>
      </a:fillStyleLst>
      <a:lnStyleLst>
        <a:ln w="9525" cap="flat" cmpd="sng" algn="ctr">
          <a:prstDash val="solid"/>
        </a:ln>
        <a:ln w="1270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solidFill>
          <a:schemeClr val="phClr">
            <a:shade val="95000"/>
          </a:schemeClr>
        </a:solidFill>
      </a:bgFillStyleLst>
    </a:fmtScheme>
  </a:themeElements>
</a:theme>
</file>

<file path=ppt/theme/theme22.xml><?xml version="1.0" encoding="utf-8"?>
<a:theme xmlns:a="http://schemas.openxmlformats.org/drawingml/2006/main" xmlns:r="http://schemas.openxmlformats.org/officeDocument/2006/relationships" name="2_Metropolitan">
  <a:themeElements>
    <a:clrScheme name="Metropolitan">
      <a:dk1>
        <a:srgbClr val="000000"/>
      </a:dk1>
      <a:lt1>
        <a:srgbClr val="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Metropolitan">
      <a:majorFont>
        <a:latin typeface="Calibri Light" panose="020F0302020204030204" pitchFamily="0" charset="1"/>
        <a:ea typeface=""/>
        <a:cs typeface=""/>
      </a:majorFont>
      <a:minorFont>
        <a:latin typeface="Calibri Light" panose="020F0302020204030204" pitchFamily="0" charset="1"/>
        <a:ea typeface=""/>
        <a:cs typeface=""/>
      </a:minorFont>
    </a:fontScheme>
    <a:fmtScheme>
      <a:fillStyleLst>
        <a:solidFill>
          <a:schemeClr val="phClr"/>
        </a:solidFill>
        <a:gradFill>
          <a:gsLst>
            <a:gs pos="0">
              <a:schemeClr val="phClr">
                <a:tint val="70000"/>
                <a:lumMod val="110000"/>
              </a:schemeClr>
            </a:gs>
            <a:gs pos="50000">
              <a:schemeClr val="phClr">
                <a:tint val="75000"/>
                <a:lumMod val="105000"/>
              </a:schemeClr>
            </a:gs>
            <a:gs pos="100000">
              <a:schemeClr val="phClr">
                <a:tint val="82000"/>
                <a:lumMod val="105000"/>
              </a:schemeClr>
            </a:gs>
          </a:gsLst>
          <a:lin ang="2700000" scaled="0"/>
          <a:tileRect l="0" t="0" r="0" b="0"/>
        </a:gradFill>
        <a:gradFill>
          <a:gsLst>
            <a:gs pos="0">
              <a:schemeClr val="phClr">
                <a:tint val="97000"/>
                <a:lumMod val="102000"/>
              </a:schemeClr>
            </a:gs>
            <a:gs pos="50000">
              <a:schemeClr val="phClr">
                <a:shade val="100000"/>
                <a:lumMod val="100000"/>
              </a:schemeClr>
            </a:gs>
            <a:gs pos="100000">
              <a:schemeClr val="phClr">
                <a:shade val="80000"/>
                <a:lumMod val="99000"/>
              </a:schemeClr>
            </a:gs>
          </a:gsLst>
          <a:lin ang="2700000" scaled="0"/>
          <a:tileRect l="0" t="0" r="0" b="0"/>
        </a:gradFill>
      </a:fillStyleLst>
      <a:lnStyleLst>
        <a:ln w="9525" cap="flat" cmpd="sng" algn="ctr">
          <a:prstDash val="solid"/>
        </a:ln>
        <a:ln w="1270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solidFill>
          <a:schemeClr val="phClr">
            <a:shade val="95000"/>
          </a:schemeClr>
        </a:solidFill>
      </a:bgFillStyleLst>
    </a:fmtScheme>
  </a:themeElements>
</a:theme>
</file>

<file path=ppt/theme/theme2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1_Metropolitan">
  <a:themeElements>
    <a:clrScheme name="Metropolitan">
      <a:dk1>
        <a:srgbClr val="000000"/>
      </a:dk1>
      <a:lt1>
        <a:srgbClr val="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Metropolitan">
      <a:majorFont>
        <a:latin typeface="Calibri Light" panose="020F0302020204030204" pitchFamily="0" charset="1"/>
        <a:ea typeface=""/>
        <a:cs typeface=""/>
      </a:majorFont>
      <a:minorFont>
        <a:latin typeface="Calibri Light" panose="020F0302020204030204" pitchFamily="0" charset="1"/>
        <a:ea typeface=""/>
        <a:cs typeface=""/>
      </a:minorFont>
    </a:fontScheme>
    <a:fmtScheme>
      <a:fillStyleLst>
        <a:solidFill>
          <a:schemeClr val="phClr"/>
        </a:solidFill>
        <a:gradFill>
          <a:gsLst>
            <a:gs pos="0">
              <a:schemeClr val="phClr">
                <a:tint val="70000"/>
                <a:lumMod val="110000"/>
              </a:schemeClr>
            </a:gs>
            <a:gs pos="50000">
              <a:schemeClr val="phClr">
                <a:tint val="75000"/>
                <a:lumMod val="105000"/>
              </a:schemeClr>
            </a:gs>
            <a:gs pos="100000">
              <a:schemeClr val="phClr">
                <a:tint val="82000"/>
                <a:lumMod val="105000"/>
              </a:schemeClr>
            </a:gs>
          </a:gsLst>
          <a:lin ang="2700000" scaled="0"/>
          <a:tileRect l="0" t="0" r="0" b="0"/>
        </a:gradFill>
        <a:gradFill>
          <a:gsLst>
            <a:gs pos="0">
              <a:schemeClr val="phClr">
                <a:tint val="97000"/>
                <a:lumMod val="102000"/>
              </a:schemeClr>
            </a:gs>
            <a:gs pos="50000">
              <a:schemeClr val="phClr">
                <a:shade val="100000"/>
                <a:lumMod val="100000"/>
              </a:schemeClr>
            </a:gs>
            <a:gs pos="100000">
              <a:schemeClr val="phClr">
                <a:shade val="80000"/>
                <a:lumMod val="99000"/>
              </a:schemeClr>
            </a:gs>
          </a:gsLst>
          <a:lin ang="2700000" scaled="0"/>
          <a:tileRect l="0" t="0" r="0" b="0"/>
        </a:gradFill>
      </a:fillStyleLst>
      <a:lnStyleLst>
        <a:ln w="9525" cap="flat" cmpd="sng" algn="ctr">
          <a:prstDash val="solid"/>
        </a:ln>
        <a:ln w="1270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solidFill>
          <a:schemeClr val="phClr">
            <a:shade val="95000"/>
          </a:schemeClr>
        </a:solidFill>
      </a:bgFillStyleLst>
    </a:fmtScheme>
  </a:themeElements>
</a:theme>
</file>

<file path=ppt/theme/theme3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xml><?xml version="1.0" encoding="utf-8"?>
<a:theme xmlns:a="http://schemas.openxmlformats.org/drawingml/2006/main" xmlns:r="http://schemas.openxmlformats.org/officeDocument/2006/relationships" name="1_Metropolitan">
  <a:themeElements>
    <a:clrScheme name="Metropolitan">
      <a:dk1>
        <a:srgbClr val="000000"/>
      </a:dk1>
      <a:lt1>
        <a:srgbClr val="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Metropolitan">
      <a:majorFont>
        <a:latin typeface="Calibri Light" panose="020F0302020204030204" pitchFamily="0" charset="1"/>
        <a:ea typeface=""/>
        <a:cs typeface=""/>
      </a:majorFont>
      <a:minorFont>
        <a:latin typeface="Calibri Light" panose="020F0302020204030204" pitchFamily="0" charset="1"/>
        <a:ea typeface=""/>
        <a:cs typeface=""/>
      </a:minorFont>
    </a:fontScheme>
    <a:fmtScheme>
      <a:fillStyleLst>
        <a:solidFill>
          <a:schemeClr val="phClr"/>
        </a:solidFill>
        <a:gradFill>
          <a:gsLst>
            <a:gs pos="0">
              <a:schemeClr val="phClr">
                <a:tint val="70000"/>
                <a:lumMod val="110000"/>
              </a:schemeClr>
            </a:gs>
            <a:gs pos="50000">
              <a:schemeClr val="phClr">
                <a:tint val="75000"/>
                <a:lumMod val="105000"/>
              </a:schemeClr>
            </a:gs>
            <a:gs pos="100000">
              <a:schemeClr val="phClr">
                <a:tint val="82000"/>
                <a:lumMod val="105000"/>
              </a:schemeClr>
            </a:gs>
          </a:gsLst>
          <a:lin ang="2700000" scaled="0"/>
          <a:tileRect l="0" t="0" r="0" b="0"/>
        </a:gradFill>
        <a:gradFill>
          <a:gsLst>
            <a:gs pos="0">
              <a:schemeClr val="phClr">
                <a:tint val="97000"/>
                <a:lumMod val="102000"/>
              </a:schemeClr>
            </a:gs>
            <a:gs pos="50000">
              <a:schemeClr val="phClr">
                <a:shade val="100000"/>
                <a:lumMod val="100000"/>
              </a:schemeClr>
            </a:gs>
            <a:gs pos="100000">
              <a:schemeClr val="phClr">
                <a:shade val="80000"/>
                <a:lumMod val="99000"/>
              </a:schemeClr>
            </a:gs>
          </a:gsLst>
          <a:lin ang="2700000" scaled="0"/>
          <a:tileRect l="0" t="0" r="0" b="0"/>
        </a:gradFill>
      </a:fillStyleLst>
      <a:lnStyleLst>
        <a:ln w="9525" cap="flat" cmpd="sng" algn="ctr">
          <a:prstDash val="solid"/>
        </a:ln>
        <a:ln w="1270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solidFill>
          <a:schemeClr val="phClr">
            <a:shade val="95000"/>
          </a:schemeClr>
        </a:solidFill>
      </a:bgFillStyleLst>
    </a:fmtScheme>
  </a:themeElements>
</a:theme>
</file>

<file path=ppt/theme/theme5.xml><?xml version="1.0" encoding="utf-8"?>
<a:theme xmlns:a="http://schemas.openxmlformats.org/drawingml/2006/main" xmlns:r="http://schemas.openxmlformats.org/officeDocument/2006/relationships" name="1_Metropolitan">
  <a:themeElements>
    <a:clrScheme name="Metropolitan">
      <a:dk1>
        <a:srgbClr val="000000"/>
      </a:dk1>
      <a:lt1>
        <a:srgbClr val="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Metropolitan">
      <a:majorFont>
        <a:latin typeface="Calibri Light" panose="020F0302020204030204" pitchFamily="0" charset="1"/>
        <a:ea typeface=""/>
        <a:cs typeface=""/>
      </a:majorFont>
      <a:minorFont>
        <a:latin typeface="Calibri Light" panose="020F0302020204030204" pitchFamily="0" charset="1"/>
        <a:ea typeface=""/>
        <a:cs typeface=""/>
      </a:minorFont>
    </a:fontScheme>
    <a:fmtScheme>
      <a:fillStyleLst>
        <a:solidFill>
          <a:schemeClr val="phClr"/>
        </a:solidFill>
        <a:gradFill>
          <a:gsLst>
            <a:gs pos="0">
              <a:schemeClr val="phClr">
                <a:tint val="70000"/>
                <a:lumMod val="110000"/>
              </a:schemeClr>
            </a:gs>
            <a:gs pos="50000">
              <a:schemeClr val="phClr">
                <a:tint val="75000"/>
                <a:lumMod val="105000"/>
              </a:schemeClr>
            </a:gs>
            <a:gs pos="100000">
              <a:schemeClr val="phClr">
                <a:tint val="82000"/>
                <a:lumMod val="105000"/>
              </a:schemeClr>
            </a:gs>
          </a:gsLst>
          <a:lin ang="2700000" scaled="0"/>
          <a:tileRect l="0" t="0" r="0" b="0"/>
        </a:gradFill>
        <a:gradFill>
          <a:gsLst>
            <a:gs pos="0">
              <a:schemeClr val="phClr">
                <a:tint val="97000"/>
                <a:lumMod val="102000"/>
              </a:schemeClr>
            </a:gs>
            <a:gs pos="50000">
              <a:schemeClr val="phClr">
                <a:shade val="100000"/>
                <a:lumMod val="100000"/>
              </a:schemeClr>
            </a:gs>
            <a:gs pos="100000">
              <a:schemeClr val="phClr">
                <a:shade val="80000"/>
                <a:lumMod val="99000"/>
              </a:schemeClr>
            </a:gs>
          </a:gsLst>
          <a:lin ang="2700000" scaled="0"/>
          <a:tileRect l="0" t="0" r="0" b="0"/>
        </a:gradFill>
      </a:fillStyleLst>
      <a:lnStyleLst>
        <a:ln w="9525" cap="flat" cmpd="sng" algn="ctr">
          <a:prstDash val="solid"/>
        </a:ln>
        <a:ln w="1270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solidFill>
          <a:schemeClr val="phClr">
            <a:shade val="95000"/>
          </a:schemeClr>
        </a:solidFill>
      </a:bgFillStyleLst>
    </a:fmtScheme>
  </a:themeElements>
</a:theme>
</file>

<file path=ppt/theme/theme6.xml><?xml version="1.0" encoding="utf-8"?>
<a:theme xmlns:a="http://schemas.openxmlformats.org/drawingml/2006/main" xmlns:r="http://schemas.openxmlformats.org/officeDocument/2006/relationships" name="1_Metropolitan">
  <a:themeElements>
    <a:clrScheme name="Metropolitan">
      <a:dk1>
        <a:srgbClr val="000000"/>
      </a:dk1>
      <a:lt1>
        <a:srgbClr val="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Metropolitan">
      <a:majorFont>
        <a:latin typeface="Calibri Light" panose="020F0302020204030204" pitchFamily="0" charset="1"/>
        <a:ea typeface=""/>
        <a:cs typeface=""/>
      </a:majorFont>
      <a:minorFont>
        <a:latin typeface="Calibri Light" panose="020F0302020204030204" pitchFamily="0" charset="1"/>
        <a:ea typeface=""/>
        <a:cs typeface=""/>
      </a:minorFont>
    </a:fontScheme>
    <a:fmtScheme>
      <a:fillStyleLst>
        <a:solidFill>
          <a:schemeClr val="phClr"/>
        </a:solidFill>
        <a:gradFill>
          <a:gsLst>
            <a:gs pos="0">
              <a:schemeClr val="phClr">
                <a:tint val="70000"/>
                <a:lumMod val="110000"/>
              </a:schemeClr>
            </a:gs>
            <a:gs pos="50000">
              <a:schemeClr val="phClr">
                <a:tint val="75000"/>
                <a:lumMod val="105000"/>
              </a:schemeClr>
            </a:gs>
            <a:gs pos="100000">
              <a:schemeClr val="phClr">
                <a:tint val="82000"/>
                <a:lumMod val="105000"/>
              </a:schemeClr>
            </a:gs>
          </a:gsLst>
          <a:lin ang="2700000" scaled="0"/>
          <a:tileRect l="0" t="0" r="0" b="0"/>
        </a:gradFill>
        <a:gradFill>
          <a:gsLst>
            <a:gs pos="0">
              <a:schemeClr val="phClr">
                <a:tint val="97000"/>
                <a:lumMod val="102000"/>
              </a:schemeClr>
            </a:gs>
            <a:gs pos="50000">
              <a:schemeClr val="phClr">
                <a:shade val="100000"/>
                <a:lumMod val="100000"/>
              </a:schemeClr>
            </a:gs>
            <a:gs pos="100000">
              <a:schemeClr val="phClr">
                <a:shade val="80000"/>
                <a:lumMod val="99000"/>
              </a:schemeClr>
            </a:gs>
          </a:gsLst>
          <a:lin ang="2700000" scaled="0"/>
          <a:tileRect l="0" t="0" r="0" b="0"/>
        </a:gradFill>
      </a:fillStyleLst>
      <a:lnStyleLst>
        <a:ln w="9525" cap="flat" cmpd="sng" algn="ctr">
          <a:prstDash val="solid"/>
        </a:ln>
        <a:ln w="1270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solidFill>
          <a:schemeClr val="phClr">
            <a:shade val="95000"/>
          </a:schemeClr>
        </a:solidFill>
      </a:bgFillStyleLst>
    </a:fmtScheme>
  </a:themeElements>
</a:theme>
</file>

<file path=ppt/theme/theme7.xml><?xml version="1.0" encoding="utf-8"?>
<a:theme xmlns:a="http://schemas.openxmlformats.org/drawingml/2006/main" xmlns:r="http://schemas.openxmlformats.org/officeDocument/2006/relationships" name="1_Metropolitan">
  <a:themeElements>
    <a:clrScheme name="Metropolitan">
      <a:dk1>
        <a:srgbClr val="000000"/>
      </a:dk1>
      <a:lt1>
        <a:srgbClr val="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Metropolitan">
      <a:majorFont>
        <a:latin typeface="Calibri Light" panose="020F0302020204030204" pitchFamily="0" charset="1"/>
        <a:ea typeface=""/>
        <a:cs typeface=""/>
      </a:majorFont>
      <a:minorFont>
        <a:latin typeface="Calibri Light" panose="020F0302020204030204" pitchFamily="0" charset="1"/>
        <a:ea typeface=""/>
        <a:cs typeface=""/>
      </a:minorFont>
    </a:fontScheme>
    <a:fmtScheme>
      <a:fillStyleLst>
        <a:solidFill>
          <a:schemeClr val="phClr"/>
        </a:solidFill>
        <a:gradFill>
          <a:gsLst>
            <a:gs pos="0">
              <a:schemeClr val="phClr">
                <a:tint val="70000"/>
                <a:lumMod val="110000"/>
              </a:schemeClr>
            </a:gs>
            <a:gs pos="50000">
              <a:schemeClr val="phClr">
                <a:tint val="75000"/>
                <a:lumMod val="105000"/>
              </a:schemeClr>
            </a:gs>
            <a:gs pos="100000">
              <a:schemeClr val="phClr">
                <a:tint val="82000"/>
                <a:lumMod val="105000"/>
              </a:schemeClr>
            </a:gs>
          </a:gsLst>
          <a:lin ang="2700000" scaled="0"/>
          <a:tileRect l="0" t="0" r="0" b="0"/>
        </a:gradFill>
        <a:gradFill>
          <a:gsLst>
            <a:gs pos="0">
              <a:schemeClr val="phClr">
                <a:tint val="97000"/>
                <a:lumMod val="102000"/>
              </a:schemeClr>
            </a:gs>
            <a:gs pos="50000">
              <a:schemeClr val="phClr">
                <a:shade val="100000"/>
                <a:lumMod val="100000"/>
              </a:schemeClr>
            </a:gs>
            <a:gs pos="100000">
              <a:schemeClr val="phClr">
                <a:shade val="80000"/>
                <a:lumMod val="99000"/>
              </a:schemeClr>
            </a:gs>
          </a:gsLst>
          <a:lin ang="2700000" scaled="0"/>
          <a:tileRect l="0" t="0" r="0" b="0"/>
        </a:gradFill>
      </a:fillStyleLst>
      <a:lnStyleLst>
        <a:ln w="9525" cap="flat" cmpd="sng" algn="ctr">
          <a:prstDash val="solid"/>
        </a:ln>
        <a:ln w="1270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solidFill>
          <a:schemeClr val="phClr">
            <a:shade val="95000"/>
          </a:schemeClr>
        </a:solidFill>
      </a:bgFillStyleLst>
    </a:fmtScheme>
  </a:themeElements>
</a:theme>
</file>

<file path=ppt/theme/theme8.xml><?xml version="1.0" encoding="utf-8"?>
<a:theme xmlns:a="http://schemas.openxmlformats.org/drawingml/2006/main" xmlns:r="http://schemas.openxmlformats.org/officeDocument/2006/relationships" name="1_Metropolitan">
  <a:themeElements>
    <a:clrScheme name="Metropolitan">
      <a:dk1>
        <a:srgbClr val="000000"/>
      </a:dk1>
      <a:lt1>
        <a:srgbClr val="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Metropolitan">
      <a:majorFont>
        <a:latin typeface="Calibri Light" panose="020F0302020204030204" pitchFamily="0" charset="1"/>
        <a:ea typeface=""/>
        <a:cs typeface=""/>
      </a:majorFont>
      <a:minorFont>
        <a:latin typeface="Calibri Light" panose="020F0302020204030204" pitchFamily="0" charset="1"/>
        <a:ea typeface=""/>
        <a:cs typeface=""/>
      </a:minorFont>
    </a:fontScheme>
    <a:fmtScheme>
      <a:fillStyleLst>
        <a:solidFill>
          <a:schemeClr val="phClr"/>
        </a:solidFill>
        <a:gradFill>
          <a:gsLst>
            <a:gs pos="0">
              <a:schemeClr val="phClr">
                <a:tint val="70000"/>
                <a:lumMod val="110000"/>
              </a:schemeClr>
            </a:gs>
            <a:gs pos="50000">
              <a:schemeClr val="phClr">
                <a:tint val="75000"/>
                <a:lumMod val="105000"/>
              </a:schemeClr>
            </a:gs>
            <a:gs pos="100000">
              <a:schemeClr val="phClr">
                <a:tint val="82000"/>
                <a:lumMod val="105000"/>
              </a:schemeClr>
            </a:gs>
          </a:gsLst>
          <a:lin ang="2700000" scaled="0"/>
          <a:tileRect l="0" t="0" r="0" b="0"/>
        </a:gradFill>
        <a:gradFill>
          <a:gsLst>
            <a:gs pos="0">
              <a:schemeClr val="phClr">
                <a:tint val="97000"/>
                <a:lumMod val="102000"/>
              </a:schemeClr>
            </a:gs>
            <a:gs pos="50000">
              <a:schemeClr val="phClr">
                <a:shade val="100000"/>
                <a:lumMod val="100000"/>
              </a:schemeClr>
            </a:gs>
            <a:gs pos="100000">
              <a:schemeClr val="phClr">
                <a:shade val="80000"/>
                <a:lumMod val="99000"/>
              </a:schemeClr>
            </a:gs>
          </a:gsLst>
          <a:lin ang="2700000" scaled="0"/>
          <a:tileRect l="0" t="0" r="0" b="0"/>
        </a:gradFill>
      </a:fillStyleLst>
      <a:lnStyleLst>
        <a:ln w="9525" cap="flat" cmpd="sng" algn="ctr">
          <a:prstDash val="solid"/>
        </a:ln>
        <a:ln w="1270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solidFill>
          <a:schemeClr val="phClr">
            <a:shade val="95000"/>
          </a:schemeClr>
        </a:solidFill>
      </a:bgFillStyleLst>
    </a:fmtScheme>
  </a:themeElements>
</a:theme>
</file>

<file path=ppt/theme/theme9.xml><?xml version="1.0" encoding="utf-8"?>
<a:theme xmlns:a="http://schemas.openxmlformats.org/drawingml/2006/main" xmlns:r="http://schemas.openxmlformats.org/officeDocument/2006/relationships" name="1_Metropolitan">
  <a:themeElements>
    <a:clrScheme name="Metropolitan">
      <a:dk1>
        <a:srgbClr val="000000"/>
      </a:dk1>
      <a:lt1>
        <a:srgbClr val="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Metropolitan">
      <a:majorFont>
        <a:latin typeface="Calibri Light" panose="020F0302020204030204" pitchFamily="0" charset="1"/>
        <a:ea typeface=""/>
        <a:cs typeface=""/>
      </a:majorFont>
      <a:minorFont>
        <a:latin typeface="Calibri Light" panose="020F0302020204030204" pitchFamily="0" charset="1"/>
        <a:ea typeface=""/>
        <a:cs typeface=""/>
      </a:minorFont>
    </a:fontScheme>
    <a:fmtScheme>
      <a:fillStyleLst>
        <a:solidFill>
          <a:schemeClr val="phClr"/>
        </a:solidFill>
        <a:gradFill>
          <a:gsLst>
            <a:gs pos="0">
              <a:schemeClr val="phClr">
                <a:tint val="70000"/>
                <a:lumMod val="110000"/>
              </a:schemeClr>
            </a:gs>
            <a:gs pos="50000">
              <a:schemeClr val="phClr">
                <a:tint val="75000"/>
                <a:lumMod val="105000"/>
              </a:schemeClr>
            </a:gs>
            <a:gs pos="100000">
              <a:schemeClr val="phClr">
                <a:tint val="82000"/>
                <a:lumMod val="105000"/>
              </a:schemeClr>
            </a:gs>
          </a:gsLst>
          <a:lin ang="2700000" scaled="0"/>
          <a:tileRect l="0" t="0" r="0" b="0"/>
        </a:gradFill>
        <a:gradFill>
          <a:gsLst>
            <a:gs pos="0">
              <a:schemeClr val="phClr">
                <a:tint val="97000"/>
                <a:lumMod val="102000"/>
              </a:schemeClr>
            </a:gs>
            <a:gs pos="50000">
              <a:schemeClr val="phClr">
                <a:shade val="100000"/>
                <a:lumMod val="100000"/>
              </a:schemeClr>
            </a:gs>
            <a:gs pos="100000">
              <a:schemeClr val="phClr">
                <a:shade val="80000"/>
                <a:lumMod val="99000"/>
              </a:schemeClr>
            </a:gs>
          </a:gsLst>
          <a:lin ang="2700000" scaled="0"/>
          <a:tileRect l="0" t="0" r="0" b="0"/>
        </a:gradFill>
      </a:fillStyleLst>
      <a:lnStyleLst>
        <a:ln w="9525" cap="flat" cmpd="sng" algn="ctr">
          <a:prstDash val="solid"/>
        </a:ln>
        <a:ln w="1270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solidFill>
          <a:schemeClr val="phClr">
            <a:shade val="95000"/>
          </a:schemeClr>
        </a:solidFill>
      </a:bgFillStyleLst>
    </a:fmtScheme>
  </a:themeElements>
</a:theme>
</file>

<file path=docProps/app.xml><?xml version="1.0" encoding="utf-8"?>
<Properties xmlns="http://schemas.openxmlformats.org/officeDocument/2006/extended-properties" xmlns:vt="http://schemas.openxmlformats.org/officeDocument/2006/docPropsVTypes">
  <Template>Metropolitan</Template>
  <TotalTime>2652</TotalTime>
  <Application>LibreOffice/24.2.3.2$Linux_X86_64 LibreOffice_project/433d9c2ded56988e8a90e6b2e771ee4e6a5ab2ba</Application>
  <AppVersion>15.0000</AppVersion>
  <Words>1889</Words>
  <Paragraphs>229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2021-04-13T23:18:19Z</dcterms:created>
  <dc:creator>Harjoe, Carmen C</dc:creator>
  <dc:description/>
  <dc:language>en-US</dc:language>
  <cp:lastModifiedBy/>
  <dcterms:modified xsi:type="dcterms:W3CDTF">2024-05-21T12:08:42Z</dcterms:modified>
  <cp:revision>50</cp:revision>
  <dc:subject/>
  <dc:title>Lichen Succession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26</vt:i4>
  </property>
  <property fmtid="{D5CDD505-2E9C-101B-9397-08002B2CF9AE}" pid="3" name="PresentationFormat">
    <vt:lpwstr>Widescreen</vt:lpwstr>
  </property>
  <property fmtid="{D5CDD505-2E9C-101B-9397-08002B2CF9AE}" pid="4" name="Slides">
    <vt:i4>29</vt:i4>
  </property>
</Properties>
</file>